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3" r:id="rId3"/>
    <p:sldId id="294" r:id="rId4"/>
    <p:sldId id="276" r:id="rId5"/>
    <p:sldId id="274" r:id="rId6"/>
    <p:sldId id="275" r:id="rId7"/>
    <p:sldId id="271" r:id="rId8"/>
    <p:sldId id="273" r:id="rId9"/>
    <p:sldId id="272" r:id="rId10"/>
    <p:sldId id="277" r:id="rId11"/>
    <p:sldId id="278" r:id="rId12"/>
    <p:sldId id="279" r:id="rId13"/>
    <p:sldId id="257" r:id="rId14"/>
    <p:sldId id="258" r:id="rId15"/>
    <p:sldId id="259" r:id="rId16"/>
    <p:sldId id="260" r:id="rId17"/>
    <p:sldId id="261" r:id="rId18"/>
    <p:sldId id="281" r:id="rId19"/>
    <p:sldId id="296" r:id="rId20"/>
    <p:sldId id="282" r:id="rId21"/>
    <p:sldId id="295" r:id="rId22"/>
    <p:sldId id="283" r:id="rId23"/>
    <p:sldId id="262" r:id="rId24"/>
    <p:sldId id="263" r:id="rId25"/>
    <p:sldId id="264" r:id="rId26"/>
    <p:sldId id="285" r:id="rId27"/>
    <p:sldId id="284" r:id="rId28"/>
    <p:sldId id="265" r:id="rId29"/>
    <p:sldId id="286" r:id="rId30"/>
    <p:sldId id="287" r:id="rId31"/>
    <p:sldId id="288" r:id="rId32"/>
    <p:sldId id="289" r:id="rId33"/>
    <p:sldId id="266" r:id="rId34"/>
    <p:sldId id="267" r:id="rId35"/>
    <p:sldId id="268" r:id="rId36"/>
    <p:sldId id="269" r:id="rId37"/>
    <p:sldId id="270" r:id="rId38"/>
    <p:sldId id="290" r:id="rId39"/>
    <p:sldId id="291" r:id="rId40"/>
    <p:sldId id="292" r:id="rId4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51FDE-3BC2-48A5-9B27-9684371E5DA5}" v="1730" dt="2020-07-09T15:30:19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81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1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ol, Walter D" userId="014bea34-cd2a-4a02-b217-9483b394b1f0" providerId="ADAL" clId="{9FB51FDE-3BC2-48A5-9B27-9684371E5DA5}"/>
    <pc:docChg chg="custSel addSld modSld">
      <pc:chgData name="Idol, Walter D" userId="014bea34-cd2a-4a02-b217-9483b394b1f0" providerId="ADAL" clId="{9FB51FDE-3BC2-48A5-9B27-9684371E5DA5}" dt="2020-07-09T15:30:19.619" v="3878" actId="1076"/>
      <pc:docMkLst>
        <pc:docMk/>
      </pc:docMkLst>
      <pc:sldChg chg="modNotesTx">
        <pc:chgData name="Idol, Walter D" userId="014bea34-cd2a-4a02-b217-9483b394b1f0" providerId="ADAL" clId="{9FB51FDE-3BC2-48A5-9B27-9684371E5DA5}" dt="2020-07-07T17:23:45.904" v="99" actId="20577"/>
        <pc:sldMkLst>
          <pc:docMk/>
          <pc:sldMk cId="0" sldId="256"/>
        </pc:sldMkLst>
      </pc:sldChg>
      <pc:sldChg chg="modSp mod modAnim modNotesTx">
        <pc:chgData name="Idol, Walter D" userId="014bea34-cd2a-4a02-b217-9483b394b1f0" providerId="ADAL" clId="{9FB51FDE-3BC2-48A5-9B27-9684371E5DA5}" dt="2020-07-08T14:54:34.696" v="2919" actId="5793"/>
        <pc:sldMkLst>
          <pc:docMk/>
          <pc:sldMk cId="0" sldId="257"/>
        </pc:sldMkLst>
        <pc:spChg chg="mod">
          <ac:chgData name="Idol, Walter D" userId="014bea34-cd2a-4a02-b217-9483b394b1f0" providerId="ADAL" clId="{9FB51FDE-3BC2-48A5-9B27-9684371E5DA5}" dt="2020-07-08T14:54:34.696" v="2919" actId="5793"/>
          <ac:spMkLst>
            <pc:docMk/>
            <pc:sldMk cId="0" sldId="257"/>
            <ac:spMk id="4" creationId="{00000000-0000-0000-0000-000000000000}"/>
          </ac:spMkLst>
        </pc:spChg>
      </pc:sldChg>
      <pc:sldChg chg="modNotesTx">
        <pc:chgData name="Idol, Walter D" userId="014bea34-cd2a-4a02-b217-9483b394b1f0" providerId="ADAL" clId="{9FB51FDE-3BC2-48A5-9B27-9684371E5DA5}" dt="2020-07-08T14:56:37.599" v="3114" actId="20577"/>
        <pc:sldMkLst>
          <pc:docMk/>
          <pc:sldMk cId="0" sldId="258"/>
        </pc:sldMkLst>
      </pc:sldChg>
      <pc:sldChg chg="modNotesTx">
        <pc:chgData name="Idol, Walter D" userId="014bea34-cd2a-4a02-b217-9483b394b1f0" providerId="ADAL" clId="{9FB51FDE-3BC2-48A5-9B27-9684371E5DA5}" dt="2020-07-08T14:57:26.769" v="3231" actId="20577"/>
        <pc:sldMkLst>
          <pc:docMk/>
          <pc:sldMk cId="0" sldId="259"/>
        </pc:sldMkLst>
      </pc:sldChg>
      <pc:sldChg chg="modNotesTx">
        <pc:chgData name="Idol, Walter D" userId="014bea34-cd2a-4a02-b217-9483b394b1f0" providerId="ADAL" clId="{9FB51FDE-3BC2-48A5-9B27-9684371E5DA5}" dt="2020-07-08T15:00:31" v="3566" actId="20577"/>
        <pc:sldMkLst>
          <pc:docMk/>
          <pc:sldMk cId="0" sldId="260"/>
        </pc:sldMkLst>
      </pc:sldChg>
      <pc:sldChg chg="modNotesTx">
        <pc:chgData name="Idol, Walter D" userId="014bea34-cd2a-4a02-b217-9483b394b1f0" providerId="ADAL" clId="{9FB51FDE-3BC2-48A5-9B27-9684371E5DA5}" dt="2020-07-08T14:58:55.415" v="3346" actId="20577"/>
        <pc:sldMkLst>
          <pc:docMk/>
          <pc:sldMk cId="0" sldId="261"/>
        </pc:sldMkLst>
      </pc:sldChg>
      <pc:sldChg chg="modSp">
        <pc:chgData name="Idol, Walter D" userId="014bea34-cd2a-4a02-b217-9483b394b1f0" providerId="ADAL" clId="{9FB51FDE-3BC2-48A5-9B27-9684371E5DA5}" dt="2020-07-09T15:22:42.069" v="3872" actId="20577"/>
        <pc:sldMkLst>
          <pc:docMk/>
          <pc:sldMk cId="0" sldId="267"/>
        </pc:sldMkLst>
        <pc:spChg chg="mod">
          <ac:chgData name="Idol, Walter D" userId="014bea34-cd2a-4a02-b217-9483b394b1f0" providerId="ADAL" clId="{9FB51FDE-3BC2-48A5-9B27-9684371E5DA5}" dt="2020-07-09T15:22:42.069" v="3872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Idol, Walter D" userId="014bea34-cd2a-4a02-b217-9483b394b1f0" providerId="ADAL" clId="{9FB51FDE-3BC2-48A5-9B27-9684371E5DA5}" dt="2020-07-09T15:22:10.140" v="3863" actId="20577"/>
          <ac:spMkLst>
            <pc:docMk/>
            <pc:sldMk cId="0" sldId="267"/>
            <ac:spMk id="4" creationId="{00000000-0000-0000-0000-000000000000}"/>
          </ac:spMkLst>
        </pc:spChg>
      </pc:sldChg>
      <pc:sldChg chg="modNotesTx">
        <pc:chgData name="Idol, Walter D" userId="014bea34-cd2a-4a02-b217-9483b394b1f0" providerId="ADAL" clId="{9FB51FDE-3BC2-48A5-9B27-9684371E5DA5}" dt="2020-07-07T19:03:16.123" v="1764" actId="20577"/>
        <pc:sldMkLst>
          <pc:docMk/>
          <pc:sldMk cId="0" sldId="271"/>
        </pc:sldMkLst>
      </pc:sldChg>
      <pc:sldChg chg="addSp delSp modSp mod modNotesTx">
        <pc:chgData name="Idol, Walter D" userId="014bea34-cd2a-4a02-b217-9483b394b1f0" providerId="ADAL" clId="{9FB51FDE-3BC2-48A5-9B27-9684371E5DA5}" dt="2020-07-07T19:11:33.148" v="2165" actId="1076"/>
        <pc:sldMkLst>
          <pc:docMk/>
          <pc:sldMk cId="0" sldId="272"/>
        </pc:sldMkLst>
        <pc:spChg chg="add del mod">
          <ac:chgData name="Idol, Walter D" userId="014bea34-cd2a-4a02-b217-9483b394b1f0" providerId="ADAL" clId="{9FB51FDE-3BC2-48A5-9B27-9684371E5DA5}" dt="2020-07-07T19:10:31.071" v="2158"/>
          <ac:spMkLst>
            <pc:docMk/>
            <pc:sldMk cId="0" sldId="272"/>
            <ac:spMk id="4" creationId="{6CA1A69C-FD0E-4040-9739-5FD68C3CC07F}"/>
          </ac:spMkLst>
        </pc:spChg>
        <pc:spChg chg="add del mod">
          <ac:chgData name="Idol, Walter D" userId="014bea34-cd2a-4a02-b217-9483b394b1f0" providerId="ADAL" clId="{9FB51FDE-3BC2-48A5-9B27-9684371E5DA5}" dt="2020-07-07T19:10:48.258" v="2160"/>
          <ac:spMkLst>
            <pc:docMk/>
            <pc:sldMk cId="0" sldId="272"/>
            <ac:spMk id="8" creationId="{CB406636-99E3-46C0-925F-4FB1005F2B4A}"/>
          </ac:spMkLst>
        </pc:spChg>
        <pc:spChg chg="add del mod">
          <ac:chgData name="Idol, Walter D" userId="014bea34-cd2a-4a02-b217-9483b394b1f0" providerId="ADAL" clId="{9FB51FDE-3BC2-48A5-9B27-9684371E5DA5}" dt="2020-07-07T19:11:16.503" v="2162" actId="22"/>
          <ac:spMkLst>
            <pc:docMk/>
            <pc:sldMk cId="0" sldId="272"/>
            <ac:spMk id="11" creationId="{187EA662-739F-4324-BE5A-AF872731F2D6}"/>
          </ac:spMkLst>
        </pc:spChg>
        <pc:picChg chg="del">
          <ac:chgData name="Idol, Walter D" userId="014bea34-cd2a-4a02-b217-9483b394b1f0" providerId="ADAL" clId="{9FB51FDE-3BC2-48A5-9B27-9684371E5DA5}" dt="2020-07-07T19:10:26.671" v="2157" actId="21"/>
          <ac:picMkLst>
            <pc:docMk/>
            <pc:sldMk cId="0" sldId="272"/>
            <ac:picMk id="6" creationId="{00000000-0000-0000-0000-000000000000}"/>
          </ac:picMkLst>
        </pc:picChg>
        <pc:picChg chg="add del mod">
          <ac:chgData name="Idol, Walter D" userId="014bea34-cd2a-4a02-b217-9483b394b1f0" providerId="ADAL" clId="{9FB51FDE-3BC2-48A5-9B27-9684371E5DA5}" dt="2020-07-07T19:10:36.692" v="2159" actId="21"/>
          <ac:picMkLst>
            <pc:docMk/>
            <pc:sldMk cId="0" sldId="272"/>
            <ac:picMk id="7" creationId="{E550316A-67D7-4D80-862E-ED78DB290A8B}"/>
          </ac:picMkLst>
        </pc:picChg>
        <pc:picChg chg="add del mod">
          <ac:chgData name="Idol, Walter D" userId="014bea34-cd2a-4a02-b217-9483b394b1f0" providerId="ADAL" clId="{9FB51FDE-3BC2-48A5-9B27-9684371E5DA5}" dt="2020-07-07T19:10:58.027" v="2161" actId="21"/>
          <ac:picMkLst>
            <pc:docMk/>
            <pc:sldMk cId="0" sldId="272"/>
            <ac:picMk id="9" creationId="{2F5CC0D4-C1C4-473E-980E-E02554F960B9}"/>
          </ac:picMkLst>
        </pc:picChg>
        <pc:picChg chg="add mod ord">
          <ac:chgData name="Idol, Walter D" userId="014bea34-cd2a-4a02-b217-9483b394b1f0" providerId="ADAL" clId="{9FB51FDE-3BC2-48A5-9B27-9684371E5DA5}" dt="2020-07-07T19:11:33.148" v="2165" actId="1076"/>
          <ac:picMkLst>
            <pc:docMk/>
            <pc:sldMk cId="0" sldId="272"/>
            <ac:picMk id="13" creationId="{C505BBCB-7538-4645-9AAD-FF7214D61F63}"/>
          </ac:picMkLst>
        </pc:picChg>
      </pc:sldChg>
      <pc:sldChg chg="modNotesTx">
        <pc:chgData name="Idol, Walter D" userId="014bea34-cd2a-4a02-b217-9483b394b1f0" providerId="ADAL" clId="{9FB51FDE-3BC2-48A5-9B27-9684371E5DA5}" dt="2020-07-07T19:04:06.611" v="1820" actId="20577"/>
        <pc:sldMkLst>
          <pc:docMk/>
          <pc:sldMk cId="0" sldId="273"/>
        </pc:sldMkLst>
      </pc:sldChg>
      <pc:sldChg chg="modNotesTx">
        <pc:chgData name="Idol, Walter D" userId="014bea34-cd2a-4a02-b217-9483b394b1f0" providerId="ADAL" clId="{9FB51FDE-3BC2-48A5-9B27-9684371E5DA5}" dt="2020-07-07T18:55:33.592" v="1068" actId="20577"/>
        <pc:sldMkLst>
          <pc:docMk/>
          <pc:sldMk cId="0" sldId="274"/>
        </pc:sldMkLst>
      </pc:sldChg>
      <pc:sldChg chg="modNotesTx">
        <pc:chgData name="Idol, Walter D" userId="014bea34-cd2a-4a02-b217-9483b394b1f0" providerId="ADAL" clId="{9FB51FDE-3BC2-48A5-9B27-9684371E5DA5}" dt="2020-07-08T14:48:09.269" v="2509" actId="20577"/>
        <pc:sldMkLst>
          <pc:docMk/>
          <pc:sldMk cId="0" sldId="276"/>
        </pc:sldMkLst>
      </pc:sldChg>
      <pc:sldChg chg="modNotesTx">
        <pc:chgData name="Idol, Walter D" userId="014bea34-cd2a-4a02-b217-9483b394b1f0" providerId="ADAL" clId="{9FB51FDE-3BC2-48A5-9B27-9684371E5DA5}" dt="2020-07-07T19:13:14.576" v="2299" actId="313"/>
        <pc:sldMkLst>
          <pc:docMk/>
          <pc:sldMk cId="0" sldId="277"/>
        </pc:sldMkLst>
      </pc:sldChg>
      <pc:sldChg chg="modSp mod">
        <pc:chgData name="Idol, Walter D" userId="014bea34-cd2a-4a02-b217-9483b394b1f0" providerId="ADAL" clId="{9FB51FDE-3BC2-48A5-9B27-9684371E5DA5}" dt="2020-07-08T14:49:16.875" v="2537" actId="27636"/>
        <pc:sldMkLst>
          <pc:docMk/>
          <pc:sldMk cId="0" sldId="279"/>
        </pc:sldMkLst>
        <pc:spChg chg="mod">
          <ac:chgData name="Idol, Walter D" userId="014bea34-cd2a-4a02-b217-9483b394b1f0" providerId="ADAL" clId="{9FB51FDE-3BC2-48A5-9B27-9684371E5DA5}" dt="2020-07-08T14:49:16.875" v="2537" actId="27636"/>
          <ac:spMkLst>
            <pc:docMk/>
            <pc:sldMk cId="0" sldId="279"/>
            <ac:spMk id="3" creationId="{00000000-0000-0000-0000-000000000000}"/>
          </ac:spMkLst>
        </pc:spChg>
      </pc:sldChg>
      <pc:sldChg chg="addSp delSp modSp mod modClrScheme chgLayout">
        <pc:chgData name="Idol, Walter D" userId="014bea34-cd2a-4a02-b217-9483b394b1f0" providerId="ADAL" clId="{9FB51FDE-3BC2-48A5-9B27-9684371E5DA5}" dt="2020-07-09T14:31:07.068" v="3770" actId="14100"/>
        <pc:sldMkLst>
          <pc:docMk/>
          <pc:sldMk cId="0" sldId="281"/>
        </pc:sldMkLst>
        <pc:spChg chg="add del mod ord">
          <ac:chgData name="Idol, Walter D" userId="014bea34-cd2a-4a02-b217-9483b394b1f0" providerId="ADAL" clId="{9FB51FDE-3BC2-48A5-9B27-9684371E5DA5}" dt="2020-07-09T14:31:00.910" v="3768"/>
          <ac:spMkLst>
            <pc:docMk/>
            <pc:sldMk cId="0" sldId="281"/>
            <ac:spMk id="2" creationId="{2DD23EFB-2E16-4AE7-BF9E-4824904081E4}"/>
          </ac:spMkLst>
        </pc:spChg>
        <pc:spChg chg="mod ord">
          <ac:chgData name="Idol, Walter D" userId="014bea34-cd2a-4a02-b217-9483b394b1f0" providerId="ADAL" clId="{9FB51FDE-3BC2-48A5-9B27-9684371E5DA5}" dt="2020-07-09T14:30:56.709" v="3767" actId="700"/>
          <ac:spMkLst>
            <pc:docMk/>
            <pc:sldMk cId="0" sldId="281"/>
            <ac:spMk id="4" creationId="{00000000-0000-0000-0000-000000000000}"/>
          </ac:spMkLst>
        </pc:spChg>
        <pc:picChg chg="add mod">
          <ac:chgData name="Idol, Walter D" userId="014bea34-cd2a-4a02-b217-9483b394b1f0" providerId="ADAL" clId="{9FB51FDE-3BC2-48A5-9B27-9684371E5DA5}" dt="2020-07-09T14:31:07.068" v="3770" actId="14100"/>
          <ac:picMkLst>
            <pc:docMk/>
            <pc:sldMk cId="0" sldId="281"/>
            <ac:picMk id="1026" creationId="{57CA2E1A-B140-4295-A514-77EEB94E0565}"/>
          </ac:picMkLst>
        </pc:picChg>
      </pc:sldChg>
      <pc:sldChg chg="modNotesTx">
        <pc:chgData name="Idol, Walter D" userId="014bea34-cd2a-4a02-b217-9483b394b1f0" providerId="ADAL" clId="{9FB51FDE-3BC2-48A5-9B27-9684371E5DA5}" dt="2020-07-08T15:09:11.832" v="3729" actId="20577"/>
        <pc:sldMkLst>
          <pc:docMk/>
          <pc:sldMk cId="0" sldId="282"/>
        </pc:sldMkLst>
      </pc:sldChg>
      <pc:sldChg chg="modSp">
        <pc:chgData name="Idol, Walter D" userId="014bea34-cd2a-4a02-b217-9483b394b1f0" providerId="ADAL" clId="{9FB51FDE-3BC2-48A5-9B27-9684371E5DA5}" dt="2020-07-09T15:03:58.730" v="3797" actId="20577"/>
        <pc:sldMkLst>
          <pc:docMk/>
          <pc:sldMk cId="0" sldId="286"/>
        </pc:sldMkLst>
        <pc:spChg chg="mod">
          <ac:chgData name="Idol, Walter D" userId="014bea34-cd2a-4a02-b217-9483b394b1f0" providerId="ADAL" clId="{9FB51FDE-3BC2-48A5-9B27-9684371E5DA5}" dt="2020-07-09T15:03:58.730" v="3797" actId="20577"/>
          <ac:spMkLst>
            <pc:docMk/>
            <pc:sldMk cId="0" sldId="286"/>
            <ac:spMk id="3" creationId="{00000000-0000-0000-0000-000000000000}"/>
          </ac:spMkLst>
        </pc:spChg>
      </pc:sldChg>
      <pc:sldChg chg="addSp delSp modSp mod modClrScheme chgLayout">
        <pc:chgData name="Idol, Walter D" userId="014bea34-cd2a-4a02-b217-9483b394b1f0" providerId="ADAL" clId="{9FB51FDE-3BC2-48A5-9B27-9684371E5DA5}" dt="2020-07-09T15:30:19.619" v="3878" actId="1076"/>
        <pc:sldMkLst>
          <pc:docMk/>
          <pc:sldMk cId="0" sldId="288"/>
        </pc:sldMkLst>
        <pc:spChg chg="mod ord">
          <ac:chgData name="Idol, Walter D" userId="014bea34-cd2a-4a02-b217-9483b394b1f0" providerId="ADAL" clId="{9FB51FDE-3BC2-48A5-9B27-9684371E5DA5}" dt="2020-07-09T15:30:05.274" v="3873" actId="700"/>
          <ac:spMkLst>
            <pc:docMk/>
            <pc:sldMk cId="0" sldId="288"/>
            <ac:spMk id="2" creationId="{00000000-0000-0000-0000-000000000000}"/>
          </ac:spMkLst>
        </pc:spChg>
        <pc:spChg chg="add del mod ord">
          <ac:chgData name="Idol, Walter D" userId="014bea34-cd2a-4a02-b217-9483b394b1f0" providerId="ADAL" clId="{9FB51FDE-3BC2-48A5-9B27-9684371E5DA5}" dt="2020-07-09T15:30:09.363" v="3874"/>
          <ac:spMkLst>
            <pc:docMk/>
            <pc:sldMk cId="0" sldId="288"/>
            <ac:spMk id="3" creationId="{2B3FF764-EE5B-49D7-8602-712852BE7F5B}"/>
          </ac:spMkLst>
        </pc:spChg>
        <pc:picChg chg="add mod">
          <ac:chgData name="Idol, Walter D" userId="014bea34-cd2a-4a02-b217-9483b394b1f0" providerId="ADAL" clId="{9FB51FDE-3BC2-48A5-9B27-9684371E5DA5}" dt="2020-07-09T15:30:19.619" v="3878" actId="1076"/>
          <ac:picMkLst>
            <pc:docMk/>
            <pc:sldMk cId="0" sldId="288"/>
            <ac:picMk id="3074" creationId="{D1EB7B3A-FC70-44DA-8DEB-31BC0726EC42}"/>
          </ac:picMkLst>
        </pc:picChg>
      </pc:sldChg>
      <pc:sldChg chg="modSp new mod">
        <pc:chgData name="Idol, Walter D" userId="014bea34-cd2a-4a02-b217-9483b394b1f0" providerId="ADAL" clId="{9FB51FDE-3BC2-48A5-9B27-9684371E5DA5}" dt="2020-07-07T17:50:13.955" v="730" actId="20577"/>
        <pc:sldMkLst>
          <pc:docMk/>
          <pc:sldMk cId="3968520452" sldId="293"/>
        </pc:sldMkLst>
        <pc:spChg chg="mod">
          <ac:chgData name="Idol, Walter D" userId="014bea34-cd2a-4a02-b217-9483b394b1f0" providerId="ADAL" clId="{9FB51FDE-3BC2-48A5-9B27-9684371E5DA5}" dt="2020-07-07T17:43:13.181" v="119" actId="122"/>
          <ac:spMkLst>
            <pc:docMk/>
            <pc:sldMk cId="3968520452" sldId="293"/>
            <ac:spMk id="2" creationId="{FDA2BDD9-6179-4ADC-A4F8-4B3E1494E879}"/>
          </ac:spMkLst>
        </pc:spChg>
        <pc:spChg chg="mod">
          <ac:chgData name="Idol, Walter D" userId="014bea34-cd2a-4a02-b217-9483b394b1f0" providerId="ADAL" clId="{9FB51FDE-3BC2-48A5-9B27-9684371E5DA5}" dt="2020-07-07T17:50:13.955" v="730" actId="20577"/>
          <ac:spMkLst>
            <pc:docMk/>
            <pc:sldMk cId="3968520452" sldId="293"/>
            <ac:spMk id="3" creationId="{749A5C98-EE54-4A2C-A3B6-AE8C2AFC143B}"/>
          </ac:spMkLst>
        </pc:spChg>
      </pc:sldChg>
      <pc:sldChg chg="modSp new mod">
        <pc:chgData name="Idol, Walter D" userId="014bea34-cd2a-4a02-b217-9483b394b1f0" providerId="ADAL" clId="{9FB51FDE-3BC2-48A5-9B27-9684371E5DA5}" dt="2020-07-07T17:48:38.714" v="720" actId="20577"/>
        <pc:sldMkLst>
          <pc:docMk/>
          <pc:sldMk cId="3614900250" sldId="294"/>
        </pc:sldMkLst>
        <pc:spChg chg="mod">
          <ac:chgData name="Idol, Walter D" userId="014bea34-cd2a-4a02-b217-9483b394b1f0" providerId="ADAL" clId="{9FB51FDE-3BC2-48A5-9B27-9684371E5DA5}" dt="2020-07-07T17:46:45.530" v="424" actId="27636"/>
          <ac:spMkLst>
            <pc:docMk/>
            <pc:sldMk cId="3614900250" sldId="294"/>
            <ac:spMk id="2" creationId="{8BD68EEC-A5E1-4BFA-884E-020ECF6E2F65}"/>
          </ac:spMkLst>
        </pc:spChg>
        <pc:spChg chg="mod">
          <ac:chgData name="Idol, Walter D" userId="014bea34-cd2a-4a02-b217-9483b394b1f0" providerId="ADAL" clId="{9FB51FDE-3BC2-48A5-9B27-9684371E5DA5}" dt="2020-07-07T17:48:38.714" v="720" actId="20577"/>
          <ac:spMkLst>
            <pc:docMk/>
            <pc:sldMk cId="3614900250" sldId="294"/>
            <ac:spMk id="3" creationId="{8394CBA9-07E6-4604-A016-BFE654A85407}"/>
          </ac:spMkLst>
        </pc:spChg>
      </pc:sldChg>
      <pc:sldChg chg="addSp delSp modSp new mod modClrScheme chgLayout">
        <pc:chgData name="Idol, Walter D" userId="014bea34-cd2a-4a02-b217-9483b394b1f0" providerId="ADAL" clId="{9FB51FDE-3BC2-48A5-9B27-9684371E5DA5}" dt="2020-07-09T14:34:10.593" v="3772" actId="27636"/>
        <pc:sldMkLst>
          <pc:docMk/>
          <pc:sldMk cId="1372527587" sldId="295"/>
        </pc:sldMkLst>
        <pc:spChg chg="mod ord">
          <ac:chgData name="Idol, Walter D" userId="014bea34-cd2a-4a02-b217-9483b394b1f0" providerId="ADAL" clId="{9FB51FDE-3BC2-48A5-9B27-9684371E5DA5}" dt="2020-07-09T14:34:10.593" v="3772" actId="27636"/>
          <ac:spMkLst>
            <pc:docMk/>
            <pc:sldMk cId="1372527587" sldId="295"/>
            <ac:spMk id="2" creationId="{AAAE8760-2F6B-4D31-8591-A39C3C1F0406}"/>
          </ac:spMkLst>
        </pc:spChg>
        <pc:spChg chg="del mod ord">
          <ac:chgData name="Idol, Walter D" userId="014bea34-cd2a-4a02-b217-9483b394b1f0" providerId="ADAL" clId="{9FB51FDE-3BC2-48A5-9B27-9684371E5DA5}" dt="2020-07-08T15:13:38.320" v="3759" actId="700"/>
          <ac:spMkLst>
            <pc:docMk/>
            <pc:sldMk cId="1372527587" sldId="295"/>
            <ac:spMk id="3" creationId="{43F956D3-E183-4E05-859A-015FAA37823C}"/>
          </ac:spMkLst>
        </pc:spChg>
        <pc:spChg chg="del">
          <ac:chgData name="Idol, Walter D" userId="014bea34-cd2a-4a02-b217-9483b394b1f0" providerId="ADAL" clId="{9FB51FDE-3BC2-48A5-9B27-9684371E5DA5}" dt="2020-07-08T15:13:38.320" v="3759" actId="700"/>
          <ac:spMkLst>
            <pc:docMk/>
            <pc:sldMk cId="1372527587" sldId="295"/>
            <ac:spMk id="4" creationId="{564BDAF3-937D-475B-BF5E-404245C1F2F8}"/>
          </ac:spMkLst>
        </pc:spChg>
        <pc:spChg chg="add del mod ord">
          <ac:chgData name="Idol, Walter D" userId="014bea34-cd2a-4a02-b217-9483b394b1f0" providerId="ADAL" clId="{9FB51FDE-3BC2-48A5-9B27-9684371E5DA5}" dt="2020-07-08T15:13:49.570" v="3760" actId="931"/>
          <ac:spMkLst>
            <pc:docMk/>
            <pc:sldMk cId="1372527587" sldId="295"/>
            <ac:spMk id="5" creationId="{F00F9DE2-3F47-434A-80C8-49F3709CFD7F}"/>
          </ac:spMkLst>
        </pc:spChg>
        <pc:spChg chg="add del mod">
          <ac:chgData name="Idol, Walter D" userId="014bea34-cd2a-4a02-b217-9483b394b1f0" providerId="ADAL" clId="{9FB51FDE-3BC2-48A5-9B27-9684371E5DA5}" dt="2020-07-08T15:15:43.490" v="3762" actId="22"/>
          <ac:spMkLst>
            <pc:docMk/>
            <pc:sldMk cId="1372527587" sldId="295"/>
            <ac:spMk id="9" creationId="{C036C3D6-C8DC-4D23-9942-30D678FEBC97}"/>
          </ac:spMkLst>
        </pc:spChg>
        <pc:picChg chg="add del mod">
          <ac:chgData name="Idol, Walter D" userId="014bea34-cd2a-4a02-b217-9483b394b1f0" providerId="ADAL" clId="{9FB51FDE-3BC2-48A5-9B27-9684371E5DA5}" dt="2020-07-08T15:13:56.978" v="3761" actId="21"/>
          <ac:picMkLst>
            <pc:docMk/>
            <pc:sldMk cId="1372527587" sldId="295"/>
            <ac:picMk id="7" creationId="{380D1C26-D0C2-4507-99DD-2FB4ACD7867C}"/>
          </ac:picMkLst>
        </pc:picChg>
        <pc:picChg chg="add mod ord">
          <ac:chgData name="Idol, Walter D" userId="014bea34-cd2a-4a02-b217-9483b394b1f0" providerId="ADAL" clId="{9FB51FDE-3BC2-48A5-9B27-9684371E5DA5}" dt="2020-07-08T15:16:08.933" v="3766" actId="14100"/>
          <ac:picMkLst>
            <pc:docMk/>
            <pc:sldMk cId="1372527587" sldId="295"/>
            <ac:picMk id="11" creationId="{7CDD1B63-45BA-4D5D-949F-9643C97DB0A2}"/>
          </ac:picMkLst>
        </pc:picChg>
      </pc:sldChg>
      <pc:sldChg chg="addSp delSp modSp new">
        <pc:chgData name="Idol, Walter D" userId="014bea34-cd2a-4a02-b217-9483b394b1f0" providerId="ADAL" clId="{9FB51FDE-3BC2-48A5-9B27-9684371E5DA5}" dt="2020-07-09T15:12:44.701" v="3852" actId="1076"/>
        <pc:sldMkLst>
          <pc:docMk/>
          <pc:sldMk cId="952584017" sldId="296"/>
        </pc:sldMkLst>
        <pc:spChg chg="mod">
          <ac:chgData name="Idol, Walter D" userId="014bea34-cd2a-4a02-b217-9483b394b1f0" providerId="ADAL" clId="{9FB51FDE-3BC2-48A5-9B27-9684371E5DA5}" dt="2020-07-09T15:09:58.610" v="3844" actId="122"/>
          <ac:spMkLst>
            <pc:docMk/>
            <pc:sldMk cId="952584017" sldId="296"/>
            <ac:spMk id="2" creationId="{FC4F4B21-0328-40BF-8FB7-CABEF50851FE}"/>
          </ac:spMkLst>
        </pc:spChg>
        <pc:spChg chg="del">
          <ac:chgData name="Idol, Walter D" userId="014bea34-cd2a-4a02-b217-9483b394b1f0" providerId="ADAL" clId="{9FB51FDE-3BC2-48A5-9B27-9684371E5DA5}" dt="2020-07-09T15:10:02.490" v="3845"/>
          <ac:spMkLst>
            <pc:docMk/>
            <pc:sldMk cId="952584017" sldId="296"/>
            <ac:spMk id="3" creationId="{CEAA2000-0FDC-430D-B17A-46C4F7D95997}"/>
          </ac:spMkLst>
        </pc:spChg>
        <pc:picChg chg="add mod">
          <ac:chgData name="Idol, Walter D" userId="014bea34-cd2a-4a02-b217-9483b394b1f0" providerId="ADAL" clId="{9FB51FDE-3BC2-48A5-9B27-9684371E5DA5}" dt="2020-07-09T15:12:44.701" v="3852" actId="1076"/>
          <ac:picMkLst>
            <pc:docMk/>
            <pc:sldMk cId="952584017" sldId="296"/>
            <ac:picMk id="2050" creationId="{59F06B69-F6DF-4053-86C5-8D15BBB334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7C6679E-01FB-4CED-A522-B2A59BC32B2B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0CDA471-32BF-4646-AA46-82C7C817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55FBFA6-EAE3-40C2-B2E9-DD30D6EFB53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05E5EFB-F2E3-438E-9E8D-0C8874A77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FEMA uses a uniform marking system , originally developed by its Urban Search and Rescue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3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unsafe without extensive shoring and bracing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search operations may proceed but at significant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9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HM marking generally indicates the presence of hazardous condition within the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 in the building will generally not be allowed until the condition is better defined or eliminated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3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structure is safe for entry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Checked on May 5 of 2002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hazardous 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Checked by California Task Force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with structures markings often made with spray paint or lumber crayon, although the use of preprinted tags and stickers are quickly gaining acceptance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placard /decal approach is sometimes less confusing than successive paint markings as operations cross multiple operational periods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84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large “slash” mark is made to indicate a search has been initiated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the entire building is searched, an additional slash mark is added to form an “X”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information is added to the other quadrants summarizing the search activity in the structure: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Quadrant: Search team identifier, date and time team entered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Quadrant: Date and time search team left the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Quadrant: Any significant hazards found during the 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Bottom Quadrant: Number of survivors or victims still inside the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“L”: Live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“D” Dead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“x” : no survivors or victims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multi-floor structures, an additional box is provided to indicate which floors/quadrants have been searched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“dot” indicates an incomplete 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7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the mark has been “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to indicate that search operations are completed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0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with exterior markings, placards or decals can be used to clarify activities and reduce additional damage to the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3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very important that the search process used is consistent throughout the structure, especially is multiple teams are conducting search operations within the same building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1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FEMA system utilizes distinct categories of structural markings to provide specific categories of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right side of the doorway, both structural assessment and search markings are visible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6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a large “V” near the location of a potential survivor or victim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needed, paint a directional arrow when the actual location is not immediately near where the “V” is placed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2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Boundary markers are just that. They define operational areas and hazard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Boundary marks can also be used to delineate access and egress routes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markings should be placed in a manner that creates a physical and visual cue as to personnel are to be channeled into or restricted from operational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FEMA USAR System, and most federal response entities use the US National Grid System to establish location reference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9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low numbers to aid in simplicity whenever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marking system also addresses the sides and floor positions of 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you face on the street facing the building, that becomes Side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left is Side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rear of the building is Side 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right is Side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more than four sides are present, simply add more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level is Floor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Story is Floor 2 and so upwards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Basements and floors below ground level are designated with a “B”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structure is significantly damaged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areas may be safe but others may require structural shoring and bracing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Ongoing hazard monitoring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can include “pancaked” structures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E5EFB-F2E3-438E-9E8D-0C8874A775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067DA9-1D63-467F-86B5-8AB530CDC5F5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83E6B54-0C5F-44A7-BFA0-DB7B4E1ACD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FEMA Marking Systems</a:t>
            </a:r>
          </a:p>
        </p:txBody>
      </p:sp>
      <p:pic>
        <p:nvPicPr>
          <p:cNvPr id="5" name="Content Placeholder 4" descr="marking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203" y="1646238"/>
            <a:ext cx="5997594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Building Marking System</a:t>
            </a:r>
            <a:br>
              <a:rPr lang="en-US" dirty="0"/>
            </a:br>
            <a:r>
              <a:rPr lang="en-US" dirty="0"/>
              <a:t>Interior Orientation</a:t>
            </a:r>
          </a:p>
        </p:txBody>
      </p:sp>
      <p:pic>
        <p:nvPicPr>
          <p:cNvPr id="4" name="Content Placeholder 3" descr="marking3.JPG"/>
          <p:cNvPicPr>
            <a:picLocks noGrp="1" noChangeAspect="1"/>
          </p:cNvPicPr>
          <p:nvPr>
            <p:ph idx="1"/>
          </p:nvPr>
        </p:nvPicPr>
        <p:blipFill>
          <a:blip r:embed="rId3"/>
          <a:srcRect l="987" t="56226"/>
          <a:stretch>
            <a:fillRect/>
          </a:stretch>
        </p:blipFill>
        <p:spPr>
          <a:xfrm>
            <a:off x="1295400" y="2209800"/>
            <a:ext cx="6376788" cy="303968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Structural Assessment Markings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Structural Assessment Markings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Typically performed by engineers or designees</a:t>
            </a:r>
          </a:p>
          <a:p>
            <a:r>
              <a:rPr lang="en-US" sz="2400" dirty="0"/>
              <a:t>Easily seen from front or most accessible side of structure</a:t>
            </a:r>
          </a:p>
          <a:p>
            <a:r>
              <a:rPr lang="en-US" sz="2400" dirty="0"/>
              <a:t>NOT necessarily at front doors(s)</a:t>
            </a:r>
          </a:p>
          <a:p>
            <a:r>
              <a:rPr lang="en-US" sz="2400" dirty="0"/>
              <a:t>Arrows used for direction to entrance or safe havens</a:t>
            </a:r>
          </a:p>
        </p:txBody>
      </p:sp>
      <p:pic>
        <p:nvPicPr>
          <p:cNvPr id="5" name="Content Placeholder 4" descr="usarpic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098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Structural Assessment Markings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066800" y="2161382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Structure safe for entry</a:t>
            </a:r>
          </a:p>
          <a:p>
            <a:endParaRPr lang="en-US" sz="2400" dirty="0"/>
          </a:p>
          <a:p>
            <a:r>
              <a:rPr lang="en-US" sz="2400" dirty="0"/>
              <a:t>Debris without structural damage</a:t>
            </a:r>
          </a:p>
          <a:p>
            <a:endParaRPr lang="en-US" sz="2400" dirty="0"/>
          </a:p>
          <a:p>
            <a:r>
              <a:rPr lang="en-US" sz="2400" dirty="0"/>
              <a:t>Utilities likely not an issue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Additional collapse unlikely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High potential for survivors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Structural Assessment Markings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371600" y="2270919"/>
            <a:ext cx="2743200" cy="2743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Has problems, may become structurally unsound</a:t>
            </a:r>
          </a:p>
          <a:p>
            <a:r>
              <a:rPr lang="en-US" dirty="0"/>
              <a:t>Some areas may require bracing/shoring</a:t>
            </a:r>
          </a:p>
          <a:p>
            <a:r>
              <a:rPr lang="en-US" dirty="0"/>
              <a:t>May fail in aftershocks</a:t>
            </a:r>
          </a:p>
          <a:p>
            <a:r>
              <a:rPr lang="en-US" dirty="0"/>
              <a:t>Complete required work and exit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Structural Assessment Markings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219200" y="2282189"/>
            <a:ext cx="2895600" cy="27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Structurally Unsound</a:t>
            </a:r>
          </a:p>
          <a:p>
            <a:r>
              <a:rPr lang="en-US" dirty="0"/>
              <a:t>Has structural failures and may collapse</a:t>
            </a:r>
          </a:p>
          <a:p>
            <a:r>
              <a:rPr lang="en-US" dirty="0"/>
              <a:t>Shoring will be required</a:t>
            </a:r>
          </a:p>
          <a:p>
            <a:r>
              <a:rPr lang="en-US" dirty="0"/>
              <a:t>Safe havens will have to be designated by engineers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Structural Assessment</a:t>
            </a:r>
            <a:br>
              <a:rPr lang="en-US" sz="3600" dirty="0"/>
            </a:br>
            <a:r>
              <a:rPr lang="en-US" sz="3600" dirty="0"/>
              <a:t>Additional Information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81000" y="2438400"/>
            <a:ext cx="41840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checked</a:t>
            </a:r>
          </a:p>
          <a:p>
            <a:endParaRPr lang="en-US" dirty="0"/>
          </a:p>
          <a:p>
            <a:r>
              <a:rPr lang="en-US" dirty="0"/>
              <a:t>Who checked it</a:t>
            </a:r>
          </a:p>
          <a:p>
            <a:endParaRPr lang="en-US" dirty="0"/>
          </a:p>
          <a:p>
            <a:r>
              <a:rPr lang="en-US" dirty="0"/>
              <a:t>What was found</a:t>
            </a:r>
          </a:p>
          <a:p>
            <a:endParaRPr lang="en-US" dirty="0"/>
          </a:p>
          <a:p>
            <a:r>
              <a:rPr lang="en-US" dirty="0"/>
              <a:t>Arrows to entrance/safe havens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See ???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81187" y="2113756"/>
            <a:ext cx="53816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 Markings</a:t>
            </a:r>
          </a:p>
        </p:txBody>
      </p:sp>
      <p:pic>
        <p:nvPicPr>
          <p:cNvPr id="1026" name="Picture 2" descr="Pre-Printed FEMA Search Marking Sticker">
            <a:extLst>
              <a:ext uri="{FF2B5EF4-FFF2-40B4-BE49-F238E27FC236}">
                <a16:creationId xmlns:a16="http://schemas.microsoft.com/office/drawing/2014/main" id="{57CA2E1A-B140-4295-A514-77EEB94E0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87" y="2286574"/>
            <a:ext cx="5266513" cy="350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4B21-0328-40BF-8FB7-CABEF508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Straightforward, But Noncompliant Marking</a:t>
            </a:r>
          </a:p>
        </p:txBody>
      </p:sp>
      <p:pic>
        <p:nvPicPr>
          <p:cNvPr id="2050" name="Picture 2" descr="Songs For New Orleans : Katrina | JAQUO Lifestyle Magazine">
            <a:extLst>
              <a:ext uri="{FF2B5EF4-FFF2-40B4-BE49-F238E27FC236}">
                <a16:creationId xmlns:a16="http://schemas.microsoft.com/office/drawing/2014/main" id="{59F06B69-F6DF-4053-86C5-8D15BBB33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 r="17536" b="18266"/>
          <a:stretch/>
        </p:blipFill>
        <p:spPr bwMode="auto">
          <a:xfrm>
            <a:off x="1705221" y="1905000"/>
            <a:ext cx="573355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8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BDD9-6179-4ADC-A4F8-4B3E1494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5C98-EE54-4A2C-A3B6-AE8C2AFC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Historically, inconsistent markings made it difficult to tell </a:t>
            </a:r>
            <a:r>
              <a:rPr lang="en-US"/>
              <a:t>if affected  </a:t>
            </a:r>
            <a:r>
              <a:rPr lang="en-US" dirty="0"/>
              <a:t>structures had been assessed and /or searched for victims</a:t>
            </a:r>
          </a:p>
          <a:p>
            <a:r>
              <a:rPr lang="en-US" dirty="0"/>
              <a:t>Multiple searches were conducted due to lacking or inaccurate search information</a:t>
            </a:r>
          </a:p>
          <a:p>
            <a:r>
              <a:rPr lang="en-US" dirty="0"/>
              <a:t>Search operations became redundant, creating a strain on limited response resources</a:t>
            </a:r>
          </a:p>
        </p:txBody>
      </p:sp>
    </p:spTree>
    <p:extLst>
      <p:ext uri="{BB962C8B-B14F-4D97-AF65-F5344CB8AC3E}">
        <p14:creationId xmlns:p14="http://schemas.microsoft.com/office/powerpoint/2010/main" val="396852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 Markings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Often confused with structural assessment marks</a:t>
            </a:r>
          </a:p>
          <a:p>
            <a:r>
              <a:rPr lang="en-US" dirty="0"/>
              <a:t>Lets others know that structure has been searched and safely exited</a:t>
            </a:r>
          </a:p>
          <a:p>
            <a:r>
              <a:rPr lang="en-US" dirty="0"/>
              <a:t>Documents information and finds</a:t>
            </a:r>
          </a:p>
        </p:txBody>
      </p:sp>
      <p:pic>
        <p:nvPicPr>
          <p:cNvPr id="5" name="Content Placeholder 4" descr="katrinapic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91923"/>
            <a:ext cx="4038600" cy="303459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8760-2F6B-4D31-8591-A39C3C1F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Search Marking Placard/Decal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DD1B63-45BA-4D5D-949F-9643C97DB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695" y="1524000"/>
            <a:ext cx="7093905" cy="5029200"/>
          </a:xfrm>
        </p:spPr>
      </p:pic>
    </p:spTree>
    <p:extLst>
      <p:ext uri="{BB962C8B-B14F-4D97-AF65-F5344CB8AC3E}">
        <p14:creationId xmlns:p14="http://schemas.microsoft.com/office/powerpoint/2010/main" val="137252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Entrance Markings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Reports on whole building</a:t>
            </a:r>
          </a:p>
          <a:p>
            <a:r>
              <a:rPr lang="en-US" sz="2000" dirty="0"/>
              <a:t>Start with single slash, ID, entry time and date</a:t>
            </a:r>
          </a:p>
          <a:p>
            <a:r>
              <a:rPr lang="en-US" sz="2000" dirty="0"/>
              <a:t>Balance of information recorded as team LEAVES the structure</a:t>
            </a:r>
          </a:p>
          <a:p>
            <a:r>
              <a:rPr lang="en-US" sz="2000" dirty="0"/>
              <a:t>Total of victims indicates victims left in the building…change number as they are removed</a:t>
            </a:r>
          </a:p>
          <a:p>
            <a:r>
              <a:rPr lang="en-US" sz="2000" dirty="0"/>
              <a:t>DO NOT place on doors  or areas where doors swing to cover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67808"/>
            <a:ext cx="2743200" cy="270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Main Entrance Markings:</a:t>
            </a:r>
            <a:br>
              <a:rPr lang="en-US" sz="3600" dirty="0"/>
            </a:br>
            <a:r>
              <a:rPr lang="en-US" sz="3600" dirty="0"/>
              <a:t>Entry Marks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" t="15765"/>
          <a:stretch>
            <a:fillRect/>
          </a:stretch>
        </p:blipFill>
        <p:spPr bwMode="auto">
          <a:xfrm>
            <a:off x="1524000" y="2895600"/>
            <a:ext cx="6277997" cy="19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“Incomplete” Search Marking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59" t="10094"/>
          <a:stretch>
            <a:fillRect/>
          </a:stretch>
        </p:blipFill>
        <p:spPr bwMode="auto">
          <a:xfrm>
            <a:off x="1828800" y="2362200"/>
            <a:ext cx="5500687" cy="348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“Completed” Search Marking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47850" y="1985169"/>
            <a:ext cx="54483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Interior Search Markings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Interior Markings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Divides structure on floor by floor basis</a:t>
            </a:r>
          </a:p>
          <a:p>
            <a:r>
              <a:rPr lang="en-US" dirty="0"/>
              <a:t>Starts from where responders initially exit stairwells</a:t>
            </a:r>
          </a:p>
          <a:p>
            <a:r>
              <a:rPr lang="en-US" dirty="0"/>
              <a:t>Single slash at start</a:t>
            </a:r>
          </a:p>
          <a:p>
            <a:r>
              <a:rPr lang="en-US" dirty="0"/>
              <a:t>“X” out with second slash on completion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3303"/>
          <a:stretch>
            <a:fillRect/>
          </a:stretch>
        </p:blipFill>
        <p:spPr bwMode="auto">
          <a:xfrm>
            <a:off x="4648200" y="2546844"/>
            <a:ext cx="4038600" cy="263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Interior Search Markings: </a:t>
            </a:r>
            <a:br>
              <a:rPr lang="en-US" dirty="0"/>
            </a:br>
            <a:r>
              <a:rPr lang="en-US" dirty="0"/>
              <a:t>Each Room or Area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" t="9763"/>
          <a:stretch>
            <a:fillRect/>
          </a:stretch>
        </p:blipFill>
        <p:spPr bwMode="auto">
          <a:xfrm>
            <a:off x="1524000" y="2590800"/>
            <a:ext cx="6100762" cy="29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Floor Searches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Usually begin at center stairs</a:t>
            </a:r>
          </a:p>
          <a:p>
            <a:r>
              <a:rPr lang="en-US" dirty="0"/>
              <a:t>Use arrow marks to indicate direction of search</a:t>
            </a:r>
          </a:p>
          <a:p>
            <a:r>
              <a:rPr lang="en-US" dirty="0"/>
              <a:t>Mark each room as it is entered and exited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53028"/>
            <a:ext cx="4038600" cy="2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8EEC-A5E1-4BFA-884E-020ECF6E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CBA9-07E6-4604-A016-BFE654A8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FEMA marking system facilitates a uniform assessment , search and marking process, which ultimately leads to more efficient use of response resources</a:t>
            </a:r>
          </a:p>
          <a:p>
            <a:r>
              <a:rPr lang="en-US" dirty="0"/>
              <a:t>Having the ability to utilize this system improves responder hazard recognition, and therefore improves responder safety</a:t>
            </a:r>
          </a:p>
        </p:txBody>
      </p:sp>
    </p:spTree>
    <p:extLst>
      <p:ext uri="{BB962C8B-B14F-4D97-AF65-F5344CB8AC3E}">
        <p14:creationId xmlns:p14="http://schemas.microsoft.com/office/powerpoint/2010/main" val="3614900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Floor Markings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75438"/>
            <a:ext cx="4038600" cy="266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65507"/>
            <a:ext cx="4038600" cy="268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Victim Marking System</a:t>
            </a:r>
          </a:p>
        </p:txBody>
      </p:sp>
      <p:pic>
        <p:nvPicPr>
          <p:cNvPr id="3074" name="Picture 2" descr="The FBI released 27 new photos of the Pentagon on 9/11 - Business ...">
            <a:extLst>
              <a:ext uri="{FF2B5EF4-FFF2-40B4-BE49-F238E27FC236}">
                <a16:creationId xmlns:a16="http://schemas.microsoft.com/office/drawing/2014/main" id="{D1EB7B3A-FC70-44DA-8DEB-31BC0726EC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876800" cy="38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Victim Markings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Used to identify location of known or potential victims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Victims may be visible or covered with debris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Victim location marks are made whenever a known or possible victim is located and not immediately removed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Marks are made with either orange paint or orange crayon</a:t>
            </a:r>
          </a:p>
        </p:txBody>
      </p:sp>
      <p:pic>
        <p:nvPicPr>
          <p:cNvPr id="6" name="Content Placeholder 5" descr="pentagon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438400"/>
            <a:ext cx="4290752" cy="28748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Victim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936168" y="2590800"/>
            <a:ext cx="3178631" cy="272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Make large  “V”  near location of potential victim</a:t>
            </a:r>
          </a:p>
          <a:p>
            <a:endParaRPr lang="en-US" dirty="0"/>
          </a:p>
          <a:p>
            <a:r>
              <a:rPr lang="en-US" dirty="0"/>
              <a:t>Mark crew identifier in top part of the “V”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Confirmed Survivors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351704" y="2326172"/>
            <a:ext cx="2763096" cy="270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Paint a circle around the “V” when a victim is confirmed to be alive</a:t>
            </a:r>
          </a:p>
          <a:p>
            <a:r>
              <a:rPr lang="en-US" dirty="0"/>
              <a:t>Use visual, vocal, or acoustic methods </a:t>
            </a:r>
          </a:p>
          <a:p>
            <a:r>
              <a:rPr lang="en-US" dirty="0"/>
              <a:t>If more than one confirmed live victims, indicate the total  number under the “V”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Deceased Victims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32719" y="2270918"/>
            <a:ext cx="2682081" cy="268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Paint a horizontal line through the “V” if the victim is confirmed to be deceased</a:t>
            </a:r>
          </a:p>
          <a:p>
            <a:r>
              <a:rPr lang="en-US" dirty="0"/>
              <a:t>If more than one fatality is present, mark the number of decedents under the “V”</a:t>
            </a:r>
          </a:p>
          <a:p>
            <a:r>
              <a:rPr lang="en-US" dirty="0"/>
              <a:t>Use both “live” and Dead” symbols to represent victims discovered in a given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Victims Removed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49370" y="2448566"/>
            <a:ext cx="3065430" cy="273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Paint an “X” through the confirmed victim symbol after ALL victims have been removed from the marked location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Offset Arrow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36913" y="2997975"/>
            <a:ext cx="3377888" cy="187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 an arrow next to the “V” if needed to mark a victim location not immediately near the “V”</a:t>
            </a:r>
          </a:p>
          <a:p>
            <a:r>
              <a:rPr lang="en-US" dirty="0"/>
              <a:t>Show the distance above the 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7509"/>
            <a:ext cx="4038600" cy="40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899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Develop appropriate markings for scenarios presented to your group</a:t>
            </a:r>
          </a:p>
          <a:p>
            <a:endParaRPr lang="en-US" dirty="0"/>
          </a:p>
          <a:p>
            <a:r>
              <a:rPr lang="en-US" dirty="0"/>
              <a:t>Demonstrate/explain your markings in the materials provided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Marking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Boundary Marks</a:t>
            </a:r>
          </a:p>
          <a:p>
            <a:endParaRPr lang="en-US" dirty="0"/>
          </a:p>
          <a:p>
            <a:r>
              <a:rPr lang="en-US" dirty="0"/>
              <a:t>Building Marks</a:t>
            </a:r>
          </a:p>
          <a:p>
            <a:endParaRPr lang="en-US" dirty="0"/>
          </a:p>
          <a:p>
            <a:r>
              <a:rPr lang="en-US" dirty="0"/>
              <a:t>Search Markings</a:t>
            </a:r>
          </a:p>
          <a:p>
            <a:endParaRPr lang="en-US" dirty="0"/>
          </a:p>
          <a:p>
            <a:r>
              <a:rPr lang="en-US" dirty="0"/>
              <a:t>Victim Markings</a:t>
            </a:r>
          </a:p>
        </p:txBody>
      </p:sp>
      <p:pic>
        <p:nvPicPr>
          <p:cNvPr id="8" name="Content Placeholder 7" descr="usarpic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????</a:t>
            </a:r>
          </a:p>
        </p:txBody>
      </p:sp>
      <p:pic>
        <p:nvPicPr>
          <p:cNvPr id="6" name="Content Placeholder 5" descr="pentagon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05000"/>
            <a:ext cx="5791200" cy="38801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Boundary Markers</a:t>
            </a:r>
            <a:br>
              <a:rPr lang="en-US" dirty="0"/>
            </a:br>
            <a:r>
              <a:rPr lang="en-US" dirty="0"/>
              <a:t>Collapse/Hazard Zones</a:t>
            </a:r>
          </a:p>
        </p:txBody>
      </p:sp>
      <p:pic>
        <p:nvPicPr>
          <p:cNvPr id="6" name="Content Placeholder 5" descr="marking1.JPG"/>
          <p:cNvPicPr>
            <a:picLocks noGrp="1" noChangeAspect="1"/>
          </p:cNvPicPr>
          <p:nvPr>
            <p:ph idx="1"/>
          </p:nvPr>
        </p:nvPicPr>
        <p:blipFill>
          <a:blip r:embed="rId3"/>
          <a:srcRect l="252" t="5459" b="47157"/>
          <a:stretch>
            <a:fillRect/>
          </a:stretch>
        </p:blipFill>
        <p:spPr>
          <a:xfrm>
            <a:off x="1295400" y="2133600"/>
            <a:ext cx="6447639" cy="2514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Boundary Markers:</a:t>
            </a:r>
            <a:br>
              <a:rPr lang="en-US" dirty="0"/>
            </a:br>
            <a:r>
              <a:rPr lang="en-US" dirty="0"/>
              <a:t> Work Areas</a:t>
            </a:r>
          </a:p>
        </p:txBody>
      </p:sp>
      <p:pic>
        <p:nvPicPr>
          <p:cNvPr id="4" name="Content Placeholder 3" descr="markin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0" t="51175"/>
          <a:stretch>
            <a:fillRect/>
          </a:stretch>
        </p:blipFill>
        <p:spPr>
          <a:xfrm>
            <a:off x="1143000" y="2590800"/>
            <a:ext cx="6827106" cy="274320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Address Marking Systems</a:t>
            </a:r>
          </a:p>
        </p:txBody>
      </p:sp>
      <p:pic>
        <p:nvPicPr>
          <p:cNvPr id="4" name="Content Placeholder 3" descr="marking7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97" b="47141"/>
          <a:stretch>
            <a:fillRect/>
          </a:stretch>
        </p:blipFill>
        <p:spPr bwMode="auto">
          <a:xfrm>
            <a:off x="825564" y="2286000"/>
            <a:ext cx="7557626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Address Marking Systems</a:t>
            </a:r>
          </a:p>
        </p:txBody>
      </p:sp>
      <p:pic>
        <p:nvPicPr>
          <p:cNvPr id="6" name="Content Placeholder 5" descr="marking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97" t="49491"/>
          <a:stretch>
            <a:fillRect/>
          </a:stretch>
        </p:blipFill>
        <p:spPr>
          <a:xfrm>
            <a:off x="762000" y="2514600"/>
            <a:ext cx="7706462" cy="2895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Building Marking System</a:t>
            </a:r>
            <a:br>
              <a:rPr lang="en-US" dirty="0"/>
            </a:br>
            <a:r>
              <a:rPr lang="en-US" dirty="0"/>
              <a:t>Orientation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505BBCB-7538-4645-9AAD-FF7214D61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048" y="2286000"/>
            <a:ext cx="7427904" cy="312670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509</TotalTime>
  <Words>1292</Words>
  <Application>Microsoft Office PowerPoint</Application>
  <PresentationFormat>On-screen Show (4:3)</PresentationFormat>
  <Paragraphs>195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Calibri</vt:lpstr>
      <vt:lpstr>Rockwell</vt:lpstr>
      <vt:lpstr>Wingdings 2</vt:lpstr>
      <vt:lpstr>Foundry</vt:lpstr>
      <vt:lpstr>FEMA Marking Systems</vt:lpstr>
      <vt:lpstr>General Background</vt:lpstr>
      <vt:lpstr>Background</vt:lpstr>
      <vt:lpstr>Marking Types</vt:lpstr>
      <vt:lpstr>Boundary Markers Collapse/Hazard Zones</vt:lpstr>
      <vt:lpstr>Boundary Markers:  Work Areas</vt:lpstr>
      <vt:lpstr>Address Marking Systems</vt:lpstr>
      <vt:lpstr>Address Marking Systems</vt:lpstr>
      <vt:lpstr>Building Marking System Orientation</vt:lpstr>
      <vt:lpstr>Building Marking System Interior Orientation</vt:lpstr>
      <vt:lpstr>      Structural Assessment Markings</vt:lpstr>
      <vt:lpstr>Structural Assessment Markings</vt:lpstr>
      <vt:lpstr>Structural Assessment Markings</vt:lpstr>
      <vt:lpstr>Structural Assessment Markings</vt:lpstr>
      <vt:lpstr>Structural Assessment Markings</vt:lpstr>
      <vt:lpstr>Structural Assessment Additional Information</vt:lpstr>
      <vt:lpstr>What Do You See ???</vt:lpstr>
      <vt:lpstr>Search Markings</vt:lpstr>
      <vt:lpstr>Straightforward, But Noncompliant Marking</vt:lpstr>
      <vt:lpstr>Search Markings</vt:lpstr>
      <vt:lpstr>Search Marking Placard/Decal</vt:lpstr>
      <vt:lpstr>Main Entrance Markings</vt:lpstr>
      <vt:lpstr>Main Entrance Markings: Entry Marks</vt:lpstr>
      <vt:lpstr>“Incomplete” Search Marking</vt:lpstr>
      <vt:lpstr>“Completed” Search Marking</vt:lpstr>
      <vt:lpstr>Interior Search Markings</vt:lpstr>
      <vt:lpstr>Interior Markings</vt:lpstr>
      <vt:lpstr>Interior Search Markings:  Each Room or Area</vt:lpstr>
      <vt:lpstr>Floor Searches</vt:lpstr>
      <vt:lpstr>Floor Markings</vt:lpstr>
      <vt:lpstr>Victim Marking System</vt:lpstr>
      <vt:lpstr>Victim Markings</vt:lpstr>
      <vt:lpstr>Potential Victim</vt:lpstr>
      <vt:lpstr>Confirmed Survivors</vt:lpstr>
      <vt:lpstr>Deceased Victims</vt:lpstr>
      <vt:lpstr>Victims Removed</vt:lpstr>
      <vt:lpstr>Offset Arrow</vt:lpstr>
      <vt:lpstr>Examples</vt:lpstr>
      <vt:lpstr>Group Exercises</vt:lpstr>
      <vt:lpstr>Questions ????</vt:lpstr>
    </vt:vector>
  </TitlesOfParts>
  <Company>The 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 Marking Systems</dc:title>
  <dc:creator>Walter Idol</dc:creator>
  <cp:lastModifiedBy>Tim Hilbert</cp:lastModifiedBy>
  <cp:revision>40</cp:revision>
  <cp:lastPrinted>2013-11-01T16:49:18Z</cp:lastPrinted>
  <dcterms:created xsi:type="dcterms:W3CDTF">2008-03-10T19:20:50Z</dcterms:created>
  <dcterms:modified xsi:type="dcterms:W3CDTF">2022-08-16T12:23:45Z</dcterms:modified>
</cp:coreProperties>
</file>