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82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81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69" r:id="rId22"/>
    <p:sldId id="268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DD434-263E-49DB-88B9-524AAB7C5981}" v="39" dt="2020-07-14T14:07:33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373" autoAdjust="0"/>
  </p:normalViewPr>
  <p:slideViewPr>
    <p:cSldViewPr>
      <p:cViewPr varScale="1">
        <p:scale>
          <a:sx n="61" d="100"/>
          <a:sy n="61" d="100"/>
        </p:scale>
        <p:origin x="20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ol, Walter D" userId="014bea34-cd2a-4a02-b217-9483b394b1f0" providerId="ADAL" clId="{772DD434-263E-49DB-88B9-524AAB7C5981}"/>
    <pc:docChg chg="custSel mod addSld modSld sldOrd">
      <pc:chgData name="Idol, Walter D" userId="014bea34-cd2a-4a02-b217-9483b394b1f0" providerId="ADAL" clId="{772DD434-263E-49DB-88B9-524AAB7C5981}" dt="2020-07-14T14:09:45.741" v="4269" actId="20577"/>
      <pc:docMkLst>
        <pc:docMk/>
      </pc:docMkLst>
      <pc:sldChg chg="modSp mod modNotesTx">
        <pc:chgData name="Idol, Walter D" userId="014bea34-cd2a-4a02-b217-9483b394b1f0" providerId="ADAL" clId="{772DD434-263E-49DB-88B9-524AAB7C5981}" dt="2020-07-14T11:10:29.284" v="470" actId="20577"/>
        <pc:sldMkLst>
          <pc:docMk/>
          <pc:sldMk cId="572845087" sldId="257"/>
        </pc:sldMkLst>
        <pc:spChg chg="mod">
          <ac:chgData name="Idol, Walter D" userId="014bea34-cd2a-4a02-b217-9483b394b1f0" providerId="ADAL" clId="{772DD434-263E-49DB-88B9-524AAB7C5981}" dt="2020-07-14T11:08:32.952" v="234" actId="20577"/>
          <ac:spMkLst>
            <pc:docMk/>
            <pc:sldMk cId="572845087" sldId="257"/>
            <ac:spMk id="3" creationId="{00000000-0000-0000-0000-000000000000}"/>
          </ac:spMkLst>
        </pc:spChg>
      </pc:sldChg>
      <pc:sldChg chg="modSp mod modNotesTx">
        <pc:chgData name="Idol, Walter D" userId="014bea34-cd2a-4a02-b217-9483b394b1f0" providerId="ADAL" clId="{772DD434-263E-49DB-88B9-524AAB7C5981}" dt="2020-07-14T11:18:51.035" v="727" actId="20577"/>
        <pc:sldMkLst>
          <pc:docMk/>
          <pc:sldMk cId="400522164" sldId="258"/>
        </pc:sldMkLst>
        <pc:spChg chg="mod">
          <ac:chgData name="Idol, Walter D" userId="014bea34-cd2a-4a02-b217-9483b394b1f0" providerId="ADAL" clId="{772DD434-263E-49DB-88B9-524AAB7C5981}" dt="2020-07-14T11:18:18.410" v="700" actId="14100"/>
          <ac:spMkLst>
            <pc:docMk/>
            <pc:sldMk cId="400522164" sldId="258"/>
            <ac:spMk id="5" creationId="{00000000-0000-0000-0000-000000000000}"/>
          </ac:spMkLst>
        </pc:spChg>
        <pc:spChg chg="mod">
          <ac:chgData name="Idol, Walter D" userId="014bea34-cd2a-4a02-b217-9483b394b1f0" providerId="ADAL" clId="{772DD434-263E-49DB-88B9-524AAB7C5981}" dt="2020-07-14T11:18:51.035" v="727" actId="20577"/>
          <ac:spMkLst>
            <pc:docMk/>
            <pc:sldMk cId="400522164" sldId="258"/>
            <ac:spMk id="6" creationId="{00000000-0000-0000-0000-000000000000}"/>
          </ac:spMkLst>
        </pc:spChg>
      </pc:sldChg>
      <pc:sldChg chg="modNotesTx">
        <pc:chgData name="Idol, Walter D" userId="014bea34-cd2a-4a02-b217-9483b394b1f0" providerId="ADAL" clId="{772DD434-263E-49DB-88B9-524AAB7C5981}" dt="2020-07-14T11:21:04.954" v="865" actId="20577"/>
        <pc:sldMkLst>
          <pc:docMk/>
          <pc:sldMk cId="3488083537" sldId="259"/>
        </pc:sldMkLst>
      </pc:sldChg>
      <pc:sldChg chg="ord modNotesTx">
        <pc:chgData name="Idol, Walter D" userId="014bea34-cd2a-4a02-b217-9483b394b1f0" providerId="ADAL" clId="{772DD434-263E-49DB-88B9-524AAB7C5981}" dt="2020-07-14T11:24:57.706" v="1175" actId="20577"/>
        <pc:sldMkLst>
          <pc:docMk/>
          <pc:sldMk cId="1892094075" sldId="261"/>
        </pc:sldMkLst>
      </pc:sldChg>
      <pc:sldChg chg="modSp mod modNotesTx">
        <pc:chgData name="Idol, Walter D" userId="014bea34-cd2a-4a02-b217-9483b394b1f0" providerId="ADAL" clId="{772DD434-263E-49DB-88B9-524AAB7C5981}" dt="2020-07-14T12:03:24.569" v="2115" actId="20577"/>
        <pc:sldMkLst>
          <pc:docMk/>
          <pc:sldMk cId="2478958453" sldId="262"/>
        </pc:sldMkLst>
        <pc:spChg chg="mod">
          <ac:chgData name="Idol, Walter D" userId="014bea34-cd2a-4a02-b217-9483b394b1f0" providerId="ADAL" clId="{772DD434-263E-49DB-88B9-524AAB7C5981}" dt="2020-07-14T12:02:03.220" v="2034" actId="20577"/>
          <ac:spMkLst>
            <pc:docMk/>
            <pc:sldMk cId="2478958453" sldId="262"/>
            <ac:spMk id="3" creationId="{00000000-0000-0000-0000-000000000000}"/>
          </ac:spMkLst>
        </pc:spChg>
      </pc:sldChg>
      <pc:sldChg chg="modNotesTx">
        <pc:chgData name="Idol, Walter D" userId="014bea34-cd2a-4a02-b217-9483b394b1f0" providerId="ADAL" clId="{772DD434-263E-49DB-88B9-524AAB7C5981}" dt="2020-07-14T11:54:15.883" v="1980" actId="20577"/>
        <pc:sldMkLst>
          <pc:docMk/>
          <pc:sldMk cId="171872272" sldId="263"/>
        </pc:sldMkLst>
      </pc:sldChg>
      <pc:sldChg chg="addSp delSp modSp mod modNotesTx">
        <pc:chgData name="Idol, Walter D" userId="014bea34-cd2a-4a02-b217-9483b394b1f0" providerId="ADAL" clId="{772DD434-263E-49DB-88B9-524AAB7C5981}" dt="2020-07-14T12:05:18.499" v="2213" actId="20577"/>
        <pc:sldMkLst>
          <pc:docMk/>
          <pc:sldMk cId="1653974809" sldId="264"/>
        </pc:sldMkLst>
        <pc:spChg chg="mod">
          <ac:chgData name="Idol, Walter D" userId="014bea34-cd2a-4a02-b217-9483b394b1f0" providerId="ADAL" clId="{772DD434-263E-49DB-88B9-524AAB7C5981}" dt="2020-07-14T11:28:59.284" v="1190" actId="26606"/>
          <ac:spMkLst>
            <pc:docMk/>
            <pc:sldMk cId="1653974809" sldId="264"/>
            <ac:spMk id="2" creationId="{00000000-0000-0000-0000-000000000000}"/>
          </ac:spMkLst>
        </pc:spChg>
        <pc:spChg chg="add mod">
          <ac:chgData name="Idol, Walter D" userId="014bea34-cd2a-4a02-b217-9483b394b1f0" providerId="ADAL" clId="{772DD434-263E-49DB-88B9-524AAB7C5981}" dt="2020-07-14T11:58:11.280" v="1999" actId="20577"/>
          <ac:spMkLst>
            <pc:docMk/>
            <pc:sldMk cId="1653974809" sldId="264"/>
            <ac:spMk id="3" creationId="{00000000-0000-0000-0000-000000000000}"/>
          </ac:spMkLst>
        </pc:spChg>
        <pc:spChg chg="add del mod">
          <ac:chgData name="Idol, Walter D" userId="014bea34-cd2a-4a02-b217-9483b394b1f0" providerId="ADAL" clId="{772DD434-263E-49DB-88B9-524AAB7C5981}" dt="2020-07-14T11:28:54.284" v="1188"/>
          <ac:spMkLst>
            <pc:docMk/>
            <pc:sldMk cId="1653974809" sldId="264"/>
            <ac:spMk id="5" creationId="{C5FFE4B4-20E8-4EA9-9029-1DF239870EDE}"/>
          </ac:spMkLst>
        </pc:spChg>
        <pc:spChg chg="del">
          <ac:chgData name="Idol, Walter D" userId="014bea34-cd2a-4a02-b217-9483b394b1f0" providerId="ADAL" clId="{772DD434-263E-49DB-88B9-524AAB7C5981}" dt="2020-07-14T11:27:00.970" v="1177" actId="22"/>
          <ac:spMkLst>
            <pc:docMk/>
            <pc:sldMk cId="1653974809" sldId="264"/>
            <ac:spMk id="7" creationId="{00000000-0000-0000-0000-000000000000}"/>
          </ac:spMkLst>
        </pc:spChg>
        <pc:spChg chg="del mod replId">
          <ac:chgData name="Idol, Walter D" userId="014bea34-cd2a-4a02-b217-9483b394b1f0" providerId="ADAL" clId="{772DD434-263E-49DB-88B9-524AAB7C5981}" dt="2020-07-14T11:28:59.284" v="1190" actId="26606"/>
          <ac:spMkLst>
            <pc:docMk/>
            <pc:sldMk cId="1653974809" sldId="264"/>
            <ac:spMk id="19" creationId="{00000000-0000-0000-0000-000000000000}"/>
          </ac:spMkLst>
        </pc:spChg>
        <pc:spChg chg="add del mod">
          <ac:chgData name="Idol, Walter D" userId="014bea34-cd2a-4a02-b217-9483b394b1f0" providerId="ADAL" clId="{772DD434-263E-49DB-88B9-524AAB7C5981}" dt="2020-07-14T11:31:44.143" v="1199"/>
          <ac:spMkLst>
            <pc:docMk/>
            <pc:sldMk cId="1653974809" sldId="264"/>
            <ac:spMk id="21" creationId="{5FFA2945-7BAD-4D6F-B116-4F61C4CA87BD}"/>
          </ac:spMkLst>
        </pc:spChg>
        <pc:spChg chg="add del mod replId">
          <ac:chgData name="Idol, Walter D" userId="014bea34-cd2a-4a02-b217-9483b394b1f0" providerId="ADAL" clId="{772DD434-263E-49DB-88B9-524AAB7C5981}" dt="2020-07-14T11:31:47.473" v="1201" actId="26606"/>
          <ac:spMkLst>
            <pc:docMk/>
            <pc:sldMk cId="1653974809" sldId="264"/>
            <ac:spMk id="1032" creationId="{00000000-0000-0000-0000-000000000000}"/>
          </ac:spMkLst>
        </pc:spChg>
        <pc:picChg chg="add del mod">
          <ac:chgData name="Idol, Walter D" userId="014bea34-cd2a-4a02-b217-9483b394b1f0" providerId="ADAL" clId="{772DD434-263E-49DB-88B9-524AAB7C5981}" dt="2020-07-14T11:27:26.249" v="1179" actId="21"/>
          <ac:picMkLst>
            <pc:docMk/>
            <pc:sldMk cId="1653974809" sldId="264"/>
            <ac:picMk id="4" creationId="{05C23362-41EE-4D0C-B410-1363BCA6C35E}"/>
          </ac:picMkLst>
        </pc:picChg>
        <pc:picChg chg="add del mod">
          <ac:chgData name="Idol, Walter D" userId="014bea34-cd2a-4a02-b217-9483b394b1f0" providerId="ADAL" clId="{772DD434-263E-49DB-88B9-524AAB7C5981}" dt="2020-07-14T11:27:58.707" v="1185" actId="21"/>
          <ac:picMkLst>
            <pc:docMk/>
            <pc:sldMk cId="1653974809" sldId="264"/>
            <ac:picMk id="8" creationId="{E53003C4-18BA-4C61-A532-F7409B5D2F1D}"/>
          </ac:picMkLst>
        </pc:picChg>
        <pc:picChg chg="add del mod">
          <ac:chgData name="Idol, Walter D" userId="014bea34-cd2a-4a02-b217-9483b394b1f0" providerId="ADAL" clId="{772DD434-263E-49DB-88B9-524AAB7C5981}" dt="2020-07-14T11:27:58.707" v="1185" actId="21"/>
          <ac:picMkLst>
            <pc:docMk/>
            <pc:sldMk cId="1653974809" sldId="264"/>
            <ac:picMk id="9" creationId="{3D031CB1-C8A4-4644-8DFD-46FE1B1D9F04}"/>
          </ac:picMkLst>
        </pc:picChg>
        <pc:picChg chg="add del mod">
          <ac:chgData name="Idol, Walter D" userId="014bea34-cd2a-4a02-b217-9483b394b1f0" providerId="ADAL" clId="{772DD434-263E-49DB-88B9-524AAB7C5981}" dt="2020-07-14T11:27:41.194" v="1182" actId="21"/>
          <ac:picMkLst>
            <pc:docMk/>
            <pc:sldMk cId="1653974809" sldId="264"/>
            <ac:picMk id="10" creationId="{6CAB3169-E017-439A-BF79-102119E4955D}"/>
          </ac:picMkLst>
        </pc:picChg>
        <pc:picChg chg="add del mod">
          <ac:chgData name="Idol, Walter D" userId="014bea34-cd2a-4a02-b217-9483b394b1f0" providerId="ADAL" clId="{772DD434-263E-49DB-88B9-524AAB7C5981}" dt="2020-07-14T11:27:41.194" v="1182" actId="21"/>
          <ac:picMkLst>
            <pc:docMk/>
            <pc:sldMk cId="1653974809" sldId="264"/>
            <ac:picMk id="11" creationId="{91365209-A95A-4677-8BE7-DDEBAC59C1FE}"/>
          </ac:picMkLst>
        </pc:picChg>
        <pc:picChg chg="add del">
          <ac:chgData name="Idol, Walter D" userId="014bea34-cd2a-4a02-b217-9483b394b1f0" providerId="ADAL" clId="{772DD434-263E-49DB-88B9-524AAB7C5981}" dt="2020-07-14T11:28:09.679" v="1187" actId="21"/>
          <ac:picMkLst>
            <pc:docMk/>
            <pc:sldMk cId="1653974809" sldId="264"/>
            <ac:picMk id="13" creationId="{5017B696-E514-4F56-AC6D-DB76DD34D483}"/>
          </ac:picMkLst>
        </pc:picChg>
        <pc:picChg chg="add del">
          <ac:chgData name="Idol, Walter D" userId="014bea34-cd2a-4a02-b217-9483b394b1f0" providerId="ADAL" clId="{772DD434-263E-49DB-88B9-524AAB7C5981}" dt="2020-07-14T11:28:09.679" v="1187" actId="21"/>
          <ac:picMkLst>
            <pc:docMk/>
            <pc:sldMk cId="1653974809" sldId="264"/>
            <ac:picMk id="15" creationId="{ADA346CF-B165-47F8-8EBE-926C2209714D}"/>
          </ac:picMkLst>
        </pc:picChg>
        <pc:picChg chg="add del mod">
          <ac:chgData name="Idol, Walter D" userId="014bea34-cd2a-4a02-b217-9483b394b1f0" providerId="ADAL" clId="{772DD434-263E-49DB-88B9-524AAB7C5981}" dt="2020-07-14T11:31:24.184" v="1198" actId="21"/>
          <ac:picMkLst>
            <pc:docMk/>
            <pc:sldMk cId="1653974809" sldId="264"/>
            <ac:picMk id="17" creationId="{CF44FC10-15FF-4F87-B231-6ED86EDC443A}"/>
          </ac:picMkLst>
        </pc:picChg>
        <pc:picChg chg="add del">
          <ac:chgData name="Idol, Walter D" userId="014bea34-cd2a-4a02-b217-9483b394b1f0" providerId="ADAL" clId="{772DD434-263E-49DB-88B9-524AAB7C5981}" dt="2020-07-14T11:27:26.249" v="1179" actId="21"/>
          <ac:picMkLst>
            <pc:docMk/>
            <pc:sldMk cId="1653974809" sldId="264"/>
            <ac:picMk id="1026" creationId="{0CC7F3C7-3601-414A-809F-3B05694174B1}"/>
          </ac:picMkLst>
        </pc:picChg>
        <pc:picChg chg="del">
          <ac:chgData name="Idol, Walter D" userId="014bea34-cd2a-4a02-b217-9483b394b1f0" providerId="ADAL" clId="{772DD434-263E-49DB-88B9-524AAB7C5981}" dt="2020-07-14T11:26:57.218" v="1176" actId="21"/>
          <ac:picMkLst>
            <pc:docMk/>
            <pc:sldMk cId="1653974809" sldId="264"/>
            <ac:picMk id="1028" creationId="{00000000-0000-0000-0000-000000000000}"/>
          </ac:picMkLst>
        </pc:picChg>
        <pc:picChg chg="add mod">
          <ac:chgData name="Idol, Walter D" userId="014bea34-cd2a-4a02-b217-9483b394b1f0" providerId="ADAL" clId="{772DD434-263E-49DB-88B9-524AAB7C5981}" dt="2020-07-14T11:31:51.134" v="1202" actId="14100"/>
          <ac:picMkLst>
            <pc:docMk/>
            <pc:sldMk cId="1653974809" sldId="264"/>
            <ac:picMk id="1030" creationId="{726DC0B0-FEB5-4FB8-B5CC-11F319F099B3}"/>
          </ac:picMkLst>
        </pc:picChg>
      </pc:sldChg>
      <pc:sldChg chg="addSp delSp modSp modNotesTx">
        <pc:chgData name="Idol, Walter D" userId="014bea34-cd2a-4a02-b217-9483b394b1f0" providerId="ADAL" clId="{772DD434-263E-49DB-88B9-524AAB7C5981}" dt="2020-07-14T12:09:33.135" v="2598" actId="20577"/>
        <pc:sldMkLst>
          <pc:docMk/>
          <pc:sldMk cId="1346767488" sldId="265"/>
        </pc:sldMkLst>
        <pc:spChg chg="add del mod">
          <ac:chgData name="Idol, Walter D" userId="014bea34-cd2a-4a02-b217-9483b394b1f0" providerId="ADAL" clId="{772DD434-263E-49DB-88B9-524AAB7C5981}" dt="2020-07-14T11:31:01.714" v="1192"/>
          <ac:spMkLst>
            <pc:docMk/>
            <pc:sldMk cId="1346767488" sldId="265"/>
            <ac:spMk id="4" creationId="{438DCFD5-511C-4550-A88E-AE34FD2E76D5}"/>
          </ac:spMkLst>
        </pc:spChg>
        <pc:picChg chg="del">
          <ac:chgData name="Idol, Walter D" userId="014bea34-cd2a-4a02-b217-9483b394b1f0" providerId="ADAL" clId="{772DD434-263E-49DB-88B9-524AAB7C5981}" dt="2020-07-14T11:30:27.803" v="1191" actId="21"/>
          <ac:picMkLst>
            <pc:docMk/>
            <pc:sldMk cId="1346767488" sldId="265"/>
            <ac:picMk id="8" creationId="{00000000-0000-0000-0000-000000000000}"/>
          </ac:picMkLst>
        </pc:picChg>
        <pc:picChg chg="add mod">
          <ac:chgData name="Idol, Walter D" userId="014bea34-cd2a-4a02-b217-9483b394b1f0" providerId="ADAL" clId="{772DD434-263E-49DB-88B9-524AAB7C5981}" dt="2020-07-14T11:31:17.173" v="1197" actId="14100"/>
          <ac:picMkLst>
            <pc:docMk/>
            <pc:sldMk cId="1346767488" sldId="265"/>
            <ac:picMk id="2050" creationId="{C6898709-E75A-42E0-8C06-5EEA61144646}"/>
          </ac:picMkLst>
        </pc:picChg>
      </pc:sldChg>
      <pc:sldChg chg="addSp delSp modSp mod modNotesTx">
        <pc:chgData name="Idol, Walter D" userId="014bea34-cd2a-4a02-b217-9483b394b1f0" providerId="ADAL" clId="{772DD434-263E-49DB-88B9-524AAB7C5981}" dt="2020-07-14T12:34:59.622" v="3052" actId="6549"/>
        <pc:sldMkLst>
          <pc:docMk/>
          <pc:sldMk cId="3324110847" sldId="266"/>
        </pc:sldMkLst>
        <pc:spChg chg="mod">
          <ac:chgData name="Idol, Walter D" userId="014bea34-cd2a-4a02-b217-9483b394b1f0" providerId="ADAL" clId="{772DD434-263E-49DB-88B9-524AAB7C5981}" dt="2020-07-14T12:28:29.639" v="2606" actId="114"/>
          <ac:spMkLst>
            <pc:docMk/>
            <pc:sldMk cId="3324110847" sldId="266"/>
            <ac:spMk id="3" creationId="{00000000-0000-0000-0000-000000000000}"/>
          </ac:spMkLst>
        </pc:spChg>
        <pc:spChg chg="del mod">
          <ac:chgData name="Idol, Walter D" userId="014bea34-cd2a-4a02-b217-9483b394b1f0" providerId="ADAL" clId="{772DD434-263E-49DB-88B9-524AAB7C5981}" dt="2020-07-14T12:27:45.053" v="2600" actId="22"/>
          <ac:spMkLst>
            <pc:docMk/>
            <pc:sldMk cId="3324110847" sldId="266"/>
            <ac:spMk id="4" creationId="{00000000-0000-0000-0000-000000000000}"/>
          </ac:spMkLst>
        </pc:spChg>
        <pc:spChg chg="add del mod">
          <ac:chgData name="Idol, Walter D" userId="014bea34-cd2a-4a02-b217-9483b394b1f0" providerId="ADAL" clId="{772DD434-263E-49DB-88B9-524AAB7C5981}" dt="2020-07-14T12:28:01.651" v="2602"/>
          <ac:spMkLst>
            <pc:docMk/>
            <pc:sldMk cId="3324110847" sldId="266"/>
            <ac:spMk id="7" creationId="{ED94B8DD-FBDF-4255-9884-F72B7BF4F791}"/>
          </ac:spMkLst>
        </pc:spChg>
        <pc:picChg chg="add del mod">
          <ac:chgData name="Idol, Walter D" userId="014bea34-cd2a-4a02-b217-9483b394b1f0" providerId="ADAL" clId="{772DD434-263E-49DB-88B9-524AAB7C5981}" dt="2020-07-14T12:27:47.993" v="2601" actId="21"/>
          <ac:picMkLst>
            <pc:docMk/>
            <pc:sldMk cId="3324110847" sldId="266"/>
            <ac:picMk id="5" creationId="{F3C3C093-AE96-48DC-9718-47FC1678CA4E}"/>
          </ac:picMkLst>
        </pc:picChg>
        <pc:picChg chg="del">
          <ac:chgData name="Idol, Walter D" userId="014bea34-cd2a-4a02-b217-9483b394b1f0" providerId="ADAL" clId="{772DD434-263E-49DB-88B9-524AAB7C5981}" dt="2020-07-14T12:27:41.388" v="2599" actId="21"/>
          <ac:picMkLst>
            <pc:docMk/>
            <pc:sldMk cId="3324110847" sldId="266"/>
            <ac:picMk id="3074" creationId="{00000000-0000-0000-0000-000000000000}"/>
          </ac:picMkLst>
        </pc:picChg>
        <pc:picChg chg="add mod">
          <ac:chgData name="Idol, Walter D" userId="014bea34-cd2a-4a02-b217-9483b394b1f0" providerId="ADAL" clId="{772DD434-263E-49DB-88B9-524AAB7C5981}" dt="2020-07-14T12:28:11.822" v="2605" actId="1076"/>
          <ac:picMkLst>
            <pc:docMk/>
            <pc:sldMk cId="3324110847" sldId="266"/>
            <ac:picMk id="4098" creationId="{4D51A6CB-03DB-4A6B-86C9-9A12983D58D2}"/>
          </ac:picMkLst>
        </pc:picChg>
      </pc:sldChg>
      <pc:sldChg chg="addSp delSp modSp mod ord">
        <pc:chgData name="Idol, Walter D" userId="014bea34-cd2a-4a02-b217-9483b394b1f0" providerId="ADAL" clId="{772DD434-263E-49DB-88B9-524AAB7C5981}" dt="2020-07-14T13:33:27.853" v="3209"/>
        <pc:sldMkLst>
          <pc:docMk/>
          <pc:sldMk cId="3891678661" sldId="268"/>
        </pc:sldMkLst>
        <pc:spChg chg="del">
          <ac:chgData name="Idol, Walter D" userId="014bea34-cd2a-4a02-b217-9483b394b1f0" providerId="ADAL" clId="{772DD434-263E-49DB-88B9-524AAB7C5981}" dt="2020-07-14T13:30:15.210" v="3075" actId="22"/>
          <ac:spMkLst>
            <pc:docMk/>
            <pc:sldMk cId="3891678661" sldId="268"/>
            <ac:spMk id="4" creationId="{00000000-0000-0000-0000-000000000000}"/>
          </ac:spMkLst>
        </pc:spChg>
        <pc:spChg chg="add del mod">
          <ac:chgData name="Idol, Walter D" userId="014bea34-cd2a-4a02-b217-9483b394b1f0" providerId="ADAL" clId="{772DD434-263E-49DB-88B9-524AAB7C5981}" dt="2020-07-14T13:30:32.614" v="3077"/>
          <ac:spMkLst>
            <pc:docMk/>
            <pc:sldMk cId="3891678661" sldId="268"/>
            <ac:spMk id="7" creationId="{784C88D3-5C5C-41A3-94B1-550B493940F7}"/>
          </ac:spMkLst>
        </pc:spChg>
        <pc:spChg chg="add del mod">
          <ac:chgData name="Idol, Walter D" userId="014bea34-cd2a-4a02-b217-9483b394b1f0" providerId="ADAL" clId="{772DD434-263E-49DB-88B9-524AAB7C5981}" dt="2020-07-14T13:31:17.954" v="3081"/>
          <ac:spMkLst>
            <pc:docMk/>
            <pc:sldMk cId="3891678661" sldId="268"/>
            <ac:spMk id="9" creationId="{76B44D3E-4A70-415E-A0C5-8FBC55019F11}"/>
          </ac:spMkLst>
        </pc:spChg>
        <pc:picChg chg="add del mod">
          <ac:chgData name="Idol, Walter D" userId="014bea34-cd2a-4a02-b217-9483b394b1f0" providerId="ADAL" clId="{772DD434-263E-49DB-88B9-524AAB7C5981}" dt="2020-07-14T13:30:18.598" v="3076" actId="21"/>
          <ac:picMkLst>
            <pc:docMk/>
            <pc:sldMk cId="3891678661" sldId="268"/>
            <ac:picMk id="5" creationId="{60AB0DC0-A774-4AA9-9397-93201FCA9F64}"/>
          </ac:picMkLst>
        </pc:picChg>
        <pc:picChg chg="add del mod">
          <ac:chgData name="Idol, Walter D" userId="014bea34-cd2a-4a02-b217-9483b394b1f0" providerId="ADAL" clId="{772DD434-263E-49DB-88B9-524AAB7C5981}" dt="2020-07-14T13:30:50.550" v="3080" actId="21"/>
          <ac:picMkLst>
            <pc:docMk/>
            <pc:sldMk cId="3891678661" sldId="268"/>
            <ac:picMk id="8" creationId="{DA5F1766-67B8-4AB3-AA99-029931B7C698}"/>
          </ac:picMkLst>
        </pc:picChg>
        <pc:picChg chg="del">
          <ac:chgData name="Idol, Walter D" userId="014bea34-cd2a-4a02-b217-9483b394b1f0" providerId="ADAL" clId="{772DD434-263E-49DB-88B9-524AAB7C5981}" dt="2020-07-14T13:30:12.467" v="3074" actId="21"/>
          <ac:picMkLst>
            <pc:docMk/>
            <pc:sldMk cId="3891678661" sldId="268"/>
            <ac:picMk id="5122" creationId="{00000000-0000-0000-0000-000000000000}"/>
          </ac:picMkLst>
        </pc:picChg>
        <pc:picChg chg="add mod">
          <ac:chgData name="Idol, Walter D" userId="014bea34-cd2a-4a02-b217-9483b394b1f0" providerId="ADAL" clId="{772DD434-263E-49DB-88B9-524AAB7C5981}" dt="2020-07-14T13:31:24.137" v="3083" actId="14100"/>
          <ac:picMkLst>
            <pc:docMk/>
            <pc:sldMk cId="3891678661" sldId="268"/>
            <ac:picMk id="5124" creationId="{B941C73C-CD21-417D-A60A-F49A31AB1F40}"/>
          </ac:picMkLst>
        </pc:picChg>
      </pc:sldChg>
      <pc:sldChg chg="ord">
        <pc:chgData name="Idol, Walter D" userId="014bea34-cd2a-4a02-b217-9483b394b1f0" providerId="ADAL" clId="{772DD434-263E-49DB-88B9-524AAB7C5981}" dt="2020-07-14T13:33:54.114" v="3213"/>
        <pc:sldMkLst>
          <pc:docMk/>
          <pc:sldMk cId="1237519560" sldId="269"/>
        </pc:sldMkLst>
      </pc:sldChg>
      <pc:sldChg chg="ord">
        <pc:chgData name="Idol, Walter D" userId="014bea34-cd2a-4a02-b217-9483b394b1f0" providerId="ADAL" clId="{772DD434-263E-49DB-88B9-524AAB7C5981}" dt="2020-07-14T13:32:57.652" v="3201"/>
        <pc:sldMkLst>
          <pc:docMk/>
          <pc:sldMk cId="3658968504" sldId="270"/>
        </pc:sldMkLst>
      </pc:sldChg>
      <pc:sldChg chg="ord modNotesTx">
        <pc:chgData name="Idol, Walter D" userId="014bea34-cd2a-4a02-b217-9483b394b1f0" providerId="ADAL" clId="{772DD434-263E-49DB-88B9-524AAB7C5981}" dt="2020-07-14T13:33:05.148" v="3203"/>
        <pc:sldMkLst>
          <pc:docMk/>
          <pc:sldMk cId="1026671654" sldId="271"/>
        </pc:sldMkLst>
      </pc:sldChg>
      <pc:sldChg chg="ord">
        <pc:chgData name="Idol, Walter D" userId="014bea34-cd2a-4a02-b217-9483b394b1f0" providerId="ADAL" clId="{772DD434-263E-49DB-88B9-524AAB7C5981}" dt="2020-07-14T13:33:11.960" v="3205"/>
        <pc:sldMkLst>
          <pc:docMk/>
          <pc:sldMk cId="1063257698" sldId="272"/>
        </pc:sldMkLst>
      </pc:sldChg>
      <pc:sldChg chg="ord">
        <pc:chgData name="Idol, Walter D" userId="014bea34-cd2a-4a02-b217-9483b394b1f0" providerId="ADAL" clId="{772DD434-263E-49DB-88B9-524AAB7C5981}" dt="2020-07-14T13:33:15.076" v="3207"/>
        <pc:sldMkLst>
          <pc:docMk/>
          <pc:sldMk cId="1629636149" sldId="273"/>
        </pc:sldMkLst>
      </pc:sldChg>
      <pc:sldChg chg="modSp mod">
        <pc:chgData name="Idol, Walter D" userId="014bea34-cd2a-4a02-b217-9483b394b1f0" providerId="ADAL" clId="{772DD434-263E-49DB-88B9-524AAB7C5981}" dt="2020-07-14T14:09:45.741" v="4269" actId="20577"/>
        <pc:sldMkLst>
          <pc:docMk/>
          <pc:sldMk cId="1167306577" sldId="275"/>
        </pc:sldMkLst>
        <pc:spChg chg="mod">
          <ac:chgData name="Idol, Walter D" userId="014bea34-cd2a-4a02-b217-9483b394b1f0" providerId="ADAL" clId="{772DD434-263E-49DB-88B9-524AAB7C5981}" dt="2020-07-14T14:09:45.741" v="4269" actId="20577"/>
          <ac:spMkLst>
            <pc:docMk/>
            <pc:sldMk cId="1167306577" sldId="275"/>
            <ac:spMk id="6" creationId="{00000000-0000-0000-0000-000000000000}"/>
          </ac:spMkLst>
        </pc:spChg>
      </pc:sldChg>
      <pc:sldChg chg="addSp delSp modSp mod modNotesTx">
        <pc:chgData name="Idol, Walter D" userId="014bea34-cd2a-4a02-b217-9483b394b1f0" providerId="ADAL" clId="{772DD434-263E-49DB-88B9-524AAB7C5981}" dt="2020-07-14T14:02:02.900" v="3716" actId="20577"/>
        <pc:sldMkLst>
          <pc:docMk/>
          <pc:sldMk cId="3532710379" sldId="277"/>
        </pc:sldMkLst>
        <pc:spChg chg="mod">
          <ac:chgData name="Idol, Walter D" userId="014bea34-cd2a-4a02-b217-9483b394b1f0" providerId="ADAL" clId="{772DD434-263E-49DB-88B9-524AAB7C5981}" dt="2020-07-14T14:02:02.900" v="3716" actId="20577"/>
          <ac:spMkLst>
            <pc:docMk/>
            <pc:sldMk cId="3532710379" sldId="277"/>
            <ac:spMk id="3" creationId="{00000000-0000-0000-0000-000000000000}"/>
          </ac:spMkLst>
        </pc:spChg>
        <pc:spChg chg="add del mod">
          <ac:chgData name="Idol, Walter D" userId="014bea34-cd2a-4a02-b217-9483b394b1f0" providerId="ADAL" clId="{772DD434-263E-49DB-88B9-524AAB7C5981}" dt="2020-07-14T13:51:32.864" v="3215" actId="22"/>
          <ac:spMkLst>
            <pc:docMk/>
            <pc:sldMk cId="3532710379" sldId="277"/>
            <ac:spMk id="4" creationId="{0353087B-3EC8-4FDF-A0D0-4535216889E6}"/>
          </ac:spMkLst>
        </pc:spChg>
        <pc:picChg chg="del">
          <ac:chgData name="Idol, Walter D" userId="014bea34-cd2a-4a02-b217-9483b394b1f0" providerId="ADAL" clId="{772DD434-263E-49DB-88B9-524AAB7C5981}" dt="2020-07-14T13:51:05.764" v="3214" actId="21"/>
          <ac:picMkLst>
            <pc:docMk/>
            <pc:sldMk cId="3532710379" sldId="277"/>
            <ac:picMk id="5" creationId="{00000000-0000-0000-0000-000000000000}"/>
          </ac:picMkLst>
        </pc:picChg>
        <pc:picChg chg="add mod ord">
          <ac:chgData name="Idol, Walter D" userId="014bea34-cd2a-4a02-b217-9483b394b1f0" providerId="ADAL" clId="{772DD434-263E-49DB-88B9-524AAB7C5981}" dt="2020-07-14T13:51:38.804" v="3217" actId="14100"/>
          <ac:picMkLst>
            <pc:docMk/>
            <pc:sldMk cId="3532710379" sldId="277"/>
            <ac:picMk id="7" creationId="{5940773C-222A-4383-9642-0C1EB2919EDB}"/>
          </ac:picMkLst>
        </pc:picChg>
      </pc:sldChg>
      <pc:sldChg chg="addSp delSp modSp mod modNotesTx">
        <pc:chgData name="Idol, Walter D" userId="014bea34-cd2a-4a02-b217-9483b394b1f0" providerId="ADAL" clId="{772DD434-263E-49DB-88B9-524AAB7C5981}" dt="2020-07-14T14:08:42.294" v="4268" actId="20577"/>
        <pc:sldMkLst>
          <pc:docMk/>
          <pc:sldMk cId="1025980095" sldId="278"/>
        </pc:sldMkLst>
        <pc:spChg chg="mod">
          <ac:chgData name="Idol, Walter D" userId="014bea34-cd2a-4a02-b217-9483b394b1f0" providerId="ADAL" clId="{772DD434-263E-49DB-88B9-524AAB7C5981}" dt="2020-07-14T14:02:33.793" v="3747" actId="20577"/>
          <ac:spMkLst>
            <pc:docMk/>
            <pc:sldMk cId="1025980095" sldId="278"/>
            <ac:spMk id="3" creationId="{00000000-0000-0000-0000-000000000000}"/>
          </ac:spMkLst>
        </pc:spChg>
        <pc:spChg chg="add del mod">
          <ac:chgData name="Idol, Walter D" userId="014bea34-cd2a-4a02-b217-9483b394b1f0" providerId="ADAL" clId="{772DD434-263E-49DB-88B9-524AAB7C5981}" dt="2020-07-14T14:01:28.200" v="3682" actId="22"/>
          <ac:spMkLst>
            <pc:docMk/>
            <pc:sldMk cId="1025980095" sldId="278"/>
            <ac:spMk id="4" creationId="{05925658-911F-47F4-BFEE-135363E7221A}"/>
          </ac:spMkLst>
        </pc:spChg>
        <pc:picChg chg="del">
          <ac:chgData name="Idol, Walter D" userId="014bea34-cd2a-4a02-b217-9483b394b1f0" providerId="ADAL" clId="{772DD434-263E-49DB-88B9-524AAB7C5981}" dt="2020-07-14T13:59:15.352" v="3677" actId="21"/>
          <ac:picMkLst>
            <pc:docMk/>
            <pc:sldMk cId="1025980095" sldId="278"/>
            <ac:picMk id="6" creationId="{00000000-0000-0000-0000-000000000000}"/>
          </ac:picMkLst>
        </pc:picChg>
        <pc:picChg chg="add mod ord">
          <ac:chgData name="Idol, Walter D" userId="014bea34-cd2a-4a02-b217-9483b394b1f0" providerId="ADAL" clId="{772DD434-263E-49DB-88B9-524AAB7C5981}" dt="2020-07-14T14:01:30.094" v="3683" actId="1076"/>
          <ac:picMkLst>
            <pc:docMk/>
            <pc:sldMk cId="1025980095" sldId="278"/>
            <ac:picMk id="7" creationId="{F608F0EE-9451-4C75-BCEC-15FF669FEA0D}"/>
          </ac:picMkLst>
        </pc:picChg>
        <pc:picChg chg="del">
          <ac:chgData name="Idol, Walter D" userId="014bea34-cd2a-4a02-b217-9483b394b1f0" providerId="ADAL" clId="{772DD434-263E-49DB-88B9-524AAB7C5981}" dt="2020-07-14T13:59:33.260" v="3679" actId="21"/>
          <ac:picMkLst>
            <pc:docMk/>
            <pc:sldMk cId="1025980095" sldId="278"/>
            <ac:picMk id="7170" creationId="{00000000-0000-0000-0000-000000000000}"/>
          </ac:picMkLst>
        </pc:picChg>
      </pc:sldChg>
      <pc:sldChg chg="addSp delSp modSp new mod">
        <pc:chgData name="Idol, Walter D" userId="014bea34-cd2a-4a02-b217-9483b394b1f0" providerId="ADAL" clId="{772DD434-263E-49DB-88B9-524AAB7C5981}" dt="2020-07-14T11:35:44.674" v="1399" actId="1076"/>
        <pc:sldMkLst>
          <pc:docMk/>
          <pc:sldMk cId="3293603347" sldId="281"/>
        </pc:sldMkLst>
        <pc:spChg chg="mod">
          <ac:chgData name="Idol, Walter D" userId="014bea34-cd2a-4a02-b217-9483b394b1f0" providerId="ADAL" clId="{772DD434-263E-49DB-88B9-524AAB7C5981}" dt="2020-07-14T11:35:37.737" v="1397" actId="26606"/>
          <ac:spMkLst>
            <pc:docMk/>
            <pc:sldMk cId="3293603347" sldId="281"/>
            <ac:spMk id="2" creationId="{F44A02CE-4D88-43C0-A79B-5FBE88751E94}"/>
          </ac:spMkLst>
        </pc:spChg>
        <pc:spChg chg="mod ord">
          <ac:chgData name="Idol, Walter D" userId="014bea34-cd2a-4a02-b217-9483b394b1f0" providerId="ADAL" clId="{772DD434-263E-49DB-88B9-524AAB7C5981}" dt="2020-07-14T11:35:37.737" v="1397" actId="26606"/>
          <ac:spMkLst>
            <pc:docMk/>
            <pc:sldMk cId="3293603347" sldId="281"/>
            <ac:spMk id="3" creationId="{BFDE28C3-7A30-45D0-AE7C-A3AF3DA67305}"/>
          </ac:spMkLst>
        </pc:spChg>
        <pc:spChg chg="del">
          <ac:chgData name="Idol, Walter D" userId="014bea34-cd2a-4a02-b217-9483b394b1f0" providerId="ADAL" clId="{772DD434-263E-49DB-88B9-524AAB7C5981}" dt="2020-07-14T11:35:33.230" v="1396"/>
          <ac:spMkLst>
            <pc:docMk/>
            <pc:sldMk cId="3293603347" sldId="281"/>
            <ac:spMk id="4" creationId="{BE8AD2E8-D656-4176-AFE8-F0072C5FDFD8}"/>
          </ac:spMkLst>
        </pc:spChg>
        <pc:picChg chg="add mod">
          <ac:chgData name="Idol, Walter D" userId="014bea34-cd2a-4a02-b217-9483b394b1f0" providerId="ADAL" clId="{772DD434-263E-49DB-88B9-524AAB7C5981}" dt="2020-07-14T11:35:44.674" v="1399" actId="1076"/>
          <ac:picMkLst>
            <pc:docMk/>
            <pc:sldMk cId="3293603347" sldId="281"/>
            <ac:picMk id="3074" creationId="{B0B4F644-30CE-4664-9FFF-05F6F0B393EA}"/>
          </ac:picMkLst>
        </pc:picChg>
      </pc:sldChg>
      <pc:sldChg chg="addSp delSp modSp new mod modClrScheme chgLayout">
        <pc:chgData name="Idol, Walter D" userId="014bea34-cd2a-4a02-b217-9483b394b1f0" providerId="ADAL" clId="{772DD434-263E-49DB-88B9-524AAB7C5981}" dt="2020-07-14T12:43:52.144" v="3073" actId="22"/>
        <pc:sldMkLst>
          <pc:docMk/>
          <pc:sldMk cId="2780465822" sldId="282"/>
        </pc:sldMkLst>
        <pc:spChg chg="mod ord">
          <ac:chgData name="Idol, Walter D" userId="014bea34-cd2a-4a02-b217-9483b394b1f0" providerId="ADAL" clId="{772DD434-263E-49DB-88B9-524AAB7C5981}" dt="2020-07-14T12:43:46.705" v="3072" actId="700"/>
          <ac:spMkLst>
            <pc:docMk/>
            <pc:sldMk cId="2780465822" sldId="282"/>
            <ac:spMk id="2" creationId="{15AC20A9-73C7-4AE7-9AFD-D59C6BF00221}"/>
          </ac:spMkLst>
        </pc:spChg>
        <pc:spChg chg="del mod ord">
          <ac:chgData name="Idol, Walter D" userId="014bea34-cd2a-4a02-b217-9483b394b1f0" providerId="ADAL" clId="{772DD434-263E-49DB-88B9-524AAB7C5981}" dt="2020-07-14T12:43:46.705" v="3072" actId="700"/>
          <ac:spMkLst>
            <pc:docMk/>
            <pc:sldMk cId="2780465822" sldId="282"/>
            <ac:spMk id="3" creationId="{8E51D628-CB2D-4026-8CF6-46EF965F2DBF}"/>
          </ac:spMkLst>
        </pc:spChg>
        <pc:spChg chg="del">
          <ac:chgData name="Idol, Walter D" userId="014bea34-cd2a-4a02-b217-9483b394b1f0" providerId="ADAL" clId="{772DD434-263E-49DB-88B9-524AAB7C5981}" dt="2020-07-14T12:43:46.705" v="3072" actId="700"/>
          <ac:spMkLst>
            <pc:docMk/>
            <pc:sldMk cId="2780465822" sldId="282"/>
            <ac:spMk id="4" creationId="{0B14E990-A9A8-456F-9FBC-B2CA0BA6EB8B}"/>
          </ac:spMkLst>
        </pc:spChg>
        <pc:spChg chg="add del mod ord">
          <ac:chgData name="Idol, Walter D" userId="014bea34-cd2a-4a02-b217-9483b394b1f0" providerId="ADAL" clId="{772DD434-263E-49DB-88B9-524AAB7C5981}" dt="2020-07-14T12:43:52.144" v="3073" actId="22"/>
          <ac:spMkLst>
            <pc:docMk/>
            <pc:sldMk cId="2780465822" sldId="282"/>
            <ac:spMk id="5" creationId="{57F9F27D-D2D1-4755-9F95-968CFE840FE0}"/>
          </ac:spMkLst>
        </pc:spChg>
        <pc:picChg chg="add mod ord">
          <ac:chgData name="Idol, Walter D" userId="014bea34-cd2a-4a02-b217-9483b394b1f0" providerId="ADAL" clId="{772DD434-263E-49DB-88B9-524AAB7C5981}" dt="2020-07-14T12:43:52.144" v="3073" actId="22"/>
          <ac:picMkLst>
            <pc:docMk/>
            <pc:sldMk cId="2780465822" sldId="282"/>
            <ac:picMk id="7" creationId="{FC2F6D78-2940-47D3-A038-66C255A28C12}"/>
          </ac:picMkLst>
        </pc:picChg>
      </pc:sldChg>
    </pc:docChg>
  </pc:docChgLst>
  <pc:docChgLst>
    <pc:chgData name="Idol, Walter D" userId="014bea34-cd2a-4a02-b217-9483b394b1f0" providerId="ADAL" clId="{2BEA7CA2-9FA7-47DA-AF6C-826C94454A9D}"/>
    <pc:docChg chg="custSel modSld">
      <pc:chgData name="Idol, Walter D" userId="014bea34-cd2a-4a02-b217-9483b394b1f0" providerId="ADAL" clId="{2BEA7CA2-9FA7-47DA-AF6C-826C94454A9D}" dt="2018-10-17T19:37:06.207" v="89" actId="20577"/>
      <pc:docMkLst>
        <pc:docMk/>
      </pc:docMkLst>
      <pc:sldChg chg="modSp">
        <pc:chgData name="Idol, Walter D" userId="014bea34-cd2a-4a02-b217-9483b394b1f0" providerId="ADAL" clId="{2BEA7CA2-9FA7-47DA-AF6C-826C94454A9D}" dt="2018-10-17T19:24:53.333" v="1" actId="20577"/>
        <pc:sldMkLst>
          <pc:docMk/>
          <pc:sldMk cId="171872272" sldId="263"/>
        </pc:sldMkLst>
        <pc:spChg chg="mod">
          <ac:chgData name="Idol, Walter D" userId="014bea34-cd2a-4a02-b217-9483b394b1f0" providerId="ADAL" clId="{2BEA7CA2-9FA7-47DA-AF6C-826C94454A9D}" dt="2018-10-17T19:24:53.333" v="1" actId="20577"/>
          <ac:spMkLst>
            <pc:docMk/>
            <pc:sldMk cId="171872272" sldId="263"/>
            <ac:spMk id="3" creationId="{00000000-0000-0000-0000-000000000000}"/>
          </ac:spMkLst>
        </pc:spChg>
      </pc:sldChg>
      <pc:sldChg chg="modSp">
        <pc:chgData name="Idol, Walter D" userId="014bea34-cd2a-4a02-b217-9483b394b1f0" providerId="ADAL" clId="{2BEA7CA2-9FA7-47DA-AF6C-826C94454A9D}" dt="2018-10-17T19:33:23.946" v="84" actId="20577"/>
        <pc:sldMkLst>
          <pc:docMk/>
          <pc:sldMk cId="1653974809" sldId="264"/>
        </pc:sldMkLst>
        <pc:spChg chg="mod">
          <ac:chgData name="Idol, Walter D" userId="014bea34-cd2a-4a02-b217-9483b394b1f0" providerId="ADAL" clId="{2BEA7CA2-9FA7-47DA-AF6C-826C94454A9D}" dt="2018-10-17T19:33:14.074" v="49" actId="27636"/>
          <ac:spMkLst>
            <pc:docMk/>
            <pc:sldMk cId="1653974809" sldId="264"/>
            <ac:spMk id="7" creationId="{00000000-0000-0000-0000-000000000000}"/>
          </ac:spMkLst>
        </pc:spChg>
        <pc:spChg chg="mod">
          <ac:chgData name="Idol, Walter D" userId="014bea34-cd2a-4a02-b217-9483b394b1f0" providerId="ADAL" clId="{2BEA7CA2-9FA7-47DA-AF6C-826C94454A9D}" dt="2018-10-17T19:33:23.946" v="84" actId="20577"/>
          <ac:spMkLst>
            <pc:docMk/>
            <pc:sldMk cId="1653974809" sldId="264"/>
            <ac:spMk id="19" creationId="{00000000-0000-0000-0000-000000000000}"/>
          </ac:spMkLst>
        </pc:spChg>
        <pc:picChg chg="mod modCrop">
          <ac:chgData name="Idol, Walter D" userId="014bea34-cd2a-4a02-b217-9483b394b1f0" providerId="ADAL" clId="{2BEA7CA2-9FA7-47DA-AF6C-826C94454A9D}" dt="2018-10-17T19:33:06.466" v="46" actId="1076"/>
          <ac:picMkLst>
            <pc:docMk/>
            <pc:sldMk cId="1653974809" sldId="264"/>
            <ac:picMk id="1028" creationId="{00000000-0000-0000-0000-000000000000}"/>
          </ac:picMkLst>
        </pc:picChg>
      </pc:sldChg>
      <pc:sldChg chg="modSp">
        <pc:chgData name="Idol, Walter D" userId="014bea34-cd2a-4a02-b217-9483b394b1f0" providerId="ADAL" clId="{2BEA7CA2-9FA7-47DA-AF6C-826C94454A9D}" dt="2018-10-17T19:28:58.775" v="43" actId="1076"/>
        <pc:sldMkLst>
          <pc:docMk/>
          <pc:sldMk cId="3324110847" sldId="266"/>
        </pc:sldMkLst>
        <pc:spChg chg="mod">
          <ac:chgData name="Idol, Walter D" userId="014bea34-cd2a-4a02-b217-9483b394b1f0" providerId="ADAL" clId="{2BEA7CA2-9FA7-47DA-AF6C-826C94454A9D}" dt="2018-10-17T19:27:27.750" v="40" actId="114"/>
          <ac:spMkLst>
            <pc:docMk/>
            <pc:sldMk cId="3324110847" sldId="266"/>
            <ac:spMk id="3" creationId="{00000000-0000-0000-0000-000000000000}"/>
          </ac:spMkLst>
        </pc:spChg>
        <pc:picChg chg="mod modCrop">
          <ac:chgData name="Idol, Walter D" userId="014bea34-cd2a-4a02-b217-9483b394b1f0" providerId="ADAL" clId="{2BEA7CA2-9FA7-47DA-AF6C-826C94454A9D}" dt="2018-10-17T19:28:58.775" v="43" actId="1076"/>
          <ac:picMkLst>
            <pc:docMk/>
            <pc:sldMk cId="3324110847" sldId="266"/>
            <ac:picMk id="3074" creationId="{00000000-0000-0000-0000-000000000000}"/>
          </ac:picMkLst>
        </pc:picChg>
      </pc:sldChg>
      <pc:sldChg chg="modSp">
        <pc:chgData name="Idol, Walter D" userId="014bea34-cd2a-4a02-b217-9483b394b1f0" providerId="ADAL" clId="{2BEA7CA2-9FA7-47DA-AF6C-826C94454A9D}" dt="2018-10-17T19:35:41.945" v="88" actId="732"/>
        <pc:sldMkLst>
          <pc:docMk/>
          <pc:sldMk cId="3891678661" sldId="268"/>
        </pc:sldMkLst>
        <pc:picChg chg="mod modCrop">
          <ac:chgData name="Idol, Walter D" userId="014bea34-cd2a-4a02-b217-9483b394b1f0" providerId="ADAL" clId="{2BEA7CA2-9FA7-47DA-AF6C-826C94454A9D}" dt="2018-10-17T19:35:41.945" v="88" actId="732"/>
          <ac:picMkLst>
            <pc:docMk/>
            <pc:sldMk cId="3891678661" sldId="268"/>
            <ac:picMk id="5122" creationId="{00000000-0000-0000-0000-000000000000}"/>
          </ac:picMkLst>
        </pc:picChg>
      </pc:sldChg>
      <pc:sldChg chg="modSp">
        <pc:chgData name="Idol, Walter D" userId="014bea34-cd2a-4a02-b217-9483b394b1f0" providerId="ADAL" clId="{2BEA7CA2-9FA7-47DA-AF6C-826C94454A9D}" dt="2018-10-17T19:37:06.207" v="89" actId="20577"/>
        <pc:sldMkLst>
          <pc:docMk/>
          <pc:sldMk cId="3532710379" sldId="277"/>
        </pc:sldMkLst>
        <pc:spChg chg="mod">
          <ac:chgData name="Idol, Walter D" userId="014bea34-cd2a-4a02-b217-9483b394b1f0" providerId="ADAL" clId="{2BEA7CA2-9FA7-47DA-AF6C-826C94454A9D}" dt="2018-10-17T19:37:06.207" v="89" actId="20577"/>
          <ac:spMkLst>
            <pc:docMk/>
            <pc:sldMk cId="3532710379" sldId="27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D0A00-8863-4E88-A034-D8156906AB39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A7B8F-3F40-4F47-B7F9-3254485C8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9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7B8F-3F40-4F47-B7F9-3254485C83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A7B8F-3F40-4F47-B7F9-3254485C83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62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using a pike pole, it is generally more effective to extend the D handle to the victim (not what is shown here)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A7B8F-3F40-4F47-B7F9-3254485C83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69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 belay the rope is bent around an object or person , which transfers all or part of the line load to the object or person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Sitting, or hip belays are generally more common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Standing belays offer the advantage of mobility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being mobile, this may allow the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belayer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reduce line load and increase the pendulum of the victim towards shore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Belayers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backup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belayers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wear PFDs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A7B8F-3F40-4F47-B7F9-3254485C83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62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to increase pendulum effect to move victim towards shore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throw line is tight between the standing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belayer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victim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second rescuer pulls the line towards the shore as they slowly move downstream from the standing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belayer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gradually changes the rope angle and uses the current to sweep the victim shoreward.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vector pull can be used in conjunction with the standing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belayer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stepping backwards towards shore in conjunction with the second rescuer pulling the line while moving downstream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A7B8F-3F40-4F47-B7F9-3254485C83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00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Approximately 10 deaths per day due to non boat related drowning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A7B8F-3F40-4F47-B7F9-3254485C83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Firefighters turnout gear, including the helmet is completely unsuitable for use around moving/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swiftwater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conditions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PFD should be matched to the task: the higher the risk, the greater level of PFD that should be 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A7B8F-3F40-4F47-B7F9-3254485C83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7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A7B8F-3F40-4F47-B7F9-3254485C83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swift water rescue requires extensive training and utilization of techniques that are beyond the scope of this program.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called “low risk” techniques are not completely without risk, but can generally be employed safely without undue risk to workers on the shore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A7B8F-3F40-4F47-B7F9-3254485C83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Stay away from steep or slippery banks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Always wear appropriate PPE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A7B8F-3F40-4F47-B7F9-3254485C83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1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ten- foot rule applies to all storm responders, not just emergency personnel.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 Flotation Devices must match the circumstance they are being used for. Higher risk operations require a higher level of PFD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will not always be a popular rule to enforce, particularly among workers who rarely wear them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hot climates, be mindful that wearing a PFD creates additional heat stress on workers, so maintaining hydration and cooling cycles is important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A7B8F-3F40-4F47-B7F9-3254485C83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51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A7B8F-3F40-4F47-B7F9-3254485C83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52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arms are used for navigation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feet are used as shock absorbers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visibility and your arms to steer away from hazards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be afraid to “let the water win” until such time as you can navigate to shore safely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Watch for slip and fall hazards as you exit the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Bystanders on shore should assist with exiting, as the victim may be very fatigued, hypothermic or both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A7B8F-3F40-4F47-B7F9-3254485C83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B2F-825A-4697-921A-2E0C1FB948F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DD19-08B6-4AF4-8FC4-8CEFFAF2A1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B2F-825A-4697-921A-2E0C1FB948F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DD19-08B6-4AF4-8FC4-8CEFFAF2A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B2F-825A-4697-921A-2E0C1FB948F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DD19-08B6-4AF4-8FC4-8CEFFAF2A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B2F-825A-4697-921A-2E0C1FB948F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DD19-08B6-4AF4-8FC4-8CEFFAF2A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B2F-825A-4697-921A-2E0C1FB948F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DD19-08B6-4AF4-8FC4-8CEFFAF2A1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B2F-825A-4697-921A-2E0C1FB948F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DD19-08B6-4AF4-8FC4-8CEFFAF2A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B2F-825A-4697-921A-2E0C1FB948F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DD19-08B6-4AF4-8FC4-8CEFFAF2A13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B2F-825A-4697-921A-2E0C1FB948F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DD19-08B6-4AF4-8FC4-8CEFFAF2A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B2F-825A-4697-921A-2E0C1FB948F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DD19-08B6-4AF4-8FC4-8CEFFAF2A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B2F-825A-4697-921A-2E0C1FB948F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DD19-08B6-4AF4-8FC4-8CEFFAF2A1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B2F-825A-4697-921A-2E0C1FB948F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DD19-08B6-4AF4-8FC4-8CEFFAF2A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8D09B2F-825A-4697-921A-2E0C1FB948F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9BDD19-08B6-4AF4-8FC4-8CEFFAF2A1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Water Emergencies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925643" cy="4495800"/>
          </a:xfrm>
        </p:spPr>
      </p:pic>
    </p:spTree>
    <p:extLst>
      <p:ext uri="{BB962C8B-B14F-4D97-AF65-F5344CB8AC3E}">
        <p14:creationId xmlns:p14="http://schemas.microsoft.com/office/powerpoint/2010/main" val="375250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Our Immediate Objective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dirty="0"/>
              <a:t>Get back to shore as quickly as possible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b="1" dirty="0"/>
          </a:p>
          <a:p>
            <a:pPr>
              <a:lnSpc>
                <a:spcPct val="90000"/>
              </a:lnSpc>
            </a:pPr>
            <a:r>
              <a:rPr lang="en-US" sz="2200" dirty="0"/>
              <a:t>DO NOT attempt to stand up while in the water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DO NOT attempt to keep yourself from going down-current by pushing off the bottom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Both invite foot entrapments which may be impossible to escape</a:t>
            </a:r>
          </a:p>
        </p:txBody>
      </p:sp>
      <p:pic>
        <p:nvPicPr>
          <p:cNvPr id="1030" name="Picture 6" descr="Swiftwater Rescue Fundamentals - YouTube">
            <a:extLst>
              <a:ext uri="{FF2B5EF4-FFF2-40B4-BE49-F238E27FC236}">
                <a16:creationId xmlns:a16="http://schemas.microsoft.com/office/drawing/2014/main" id="{726DC0B0-FEB5-4FB8-B5CC-11F319F099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r="17400" b="-1"/>
          <a:stretch/>
        </p:blipFill>
        <p:spPr bwMode="auto">
          <a:xfrm>
            <a:off x="4846478" y="1905000"/>
            <a:ext cx="3840322" cy="4486656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165397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Get On Your Back!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Get on your back</a:t>
            </a:r>
          </a:p>
          <a:p>
            <a:r>
              <a:rPr lang="en-US" sz="2400" dirty="0"/>
              <a:t>Keep feet down-current</a:t>
            </a:r>
          </a:p>
          <a:p>
            <a:r>
              <a:rPr lang="en-US" sz="2400" dirty="0"/>
              <a:t>Toes above water</a:t>
            </a:r>
          </a:p>
          <a:p>
            <a:r>
              <a:rPr lang="en-US" sz="2400" dirty="0"/>
              <a:t>Keep knees slightly bent</a:t>
            </a:r>
          </a:p>
          <a:p>
            <a:r>
              <a:rPr lang="en-US" sz="2400" dirty="0"/>
              <a:t>Steer yourself using your arms</a:t>
            </a:r>
          </a:p>
          <a:p>
            <a:r>
              <a:rPr lang="en-US" sz="2400" dirty="0"/>
              <a:t>Use backstroke to slow momentum</a:t>
            </a:r>
          </a:p>
          <a:p>
            <a:r>
              <a:rPr lang="en-US" sz="2400" dirty="0"/>
              <a:t>Fend of rocks and solid obstacles with your feet</a:t>
            </a:r>
          </a:p>
        </p:txBody>
      </p:sp>
      <p:pic>
        <p:nvPicPr>
          <p:cNvPr id="2050" name="Picture 2" descr="IFD NEWS on Twitter: &quot;Self Rescue, Victim Contact Rescue, Shallow ...">
            <a:extLst>
              <a:ext uri="{FF2B5EF4-FFF2-40B4-BE49-F238E27FC236}">
                <a16:creationId xmlns:a16="http://schemas.microsoft.com/office/drawing/2014/main" id="{C6898709-E75A-42E0-8C06-5EEA611446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581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76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02CE-4D88-43C0-A79B-5FBE8875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Strainers</a:t>
            </a:r>
            <a:endParaRPr lang="en-US"/>
          </a:p>
        </p:txBody>
      </p:sp>
      <p:pic>
        <p:nvPicPr>
          <p:cNvPr id="3074" name="Picture 2" descr="Teen drowned while tubing after bus dropped her near notorious ...">
            <a:extLst>
              <a:ext uri="{FF2B5EF4-FFF2-40B4-BE49-F238E27FC236}">
                <a16:creationId xmlns:a16="http://schemas.microsoft.com/office/drawing/2014/main" id="{B0B4F644-30CE-4664-9FFF-05F6F0B393E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28050"/>
          <a:stretch/>
        </p:blipFill>
        <p:spPr bwMode="auto">
          <a:xfrm>
            <a:off x="720701" y="1828800"/>
            <a:ext cx="3775100" cy="4410456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28C3-7A30-45D0-AE7C-A3AF3DA67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>
            <a:normAutofit/>
          </a:bodyPr>
          <a:lstStyle/>
          <a:p>
            <a:r>
              <a:rPr lang="en-US" dirty="0"/>
              <a:t>Any object that allows water to pass through but will hinder or stop a solid object (like a person)</a:t>
            </a:r>
          </a:p>
          <a:p>
            <a:r>
              <a:rPr lang="en-US" dirty="0"/>
              <a:t>Strainers may be either naturally occurring (fallen trees) or manmade</a:t>
            </a:r>
          </a:p>
        </p:txBody>
      </p:sp>
    </p:spTree>
    <p:extLst>
      <p:ext uri="{BB962C8B-B14F-4D97-AF65-F5344CB8AC3E}">
        <p14:creationId xmlns:p14="http://schemas.microsoft.com/office/powerpoint/2010/main" val="329360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i="1" dirty="0"/>
              <a:t>Avoid </a:t>
            </a:r>
            <a:r>
              <a:rPr lang="en-US" dirty="0"/>
              <a:t>if at all possible</a:t>
            </a:r>
          </a:p>
          <a:p>
            <a:r>
              <a:rPr lang="en-US" dirty="0"/>
              <a:t>If unavoidable, flip onto your front</a:t>
            </a:r>
          </a:p>
          <a:p>
            <a:r>
              <a:rPr lang="en-US" dirty="0"/>
              <a:t>Swim towards the strainer </a:t>
            </a:r>
            <a:r>
              <a:rPr lang="en-US" i="1" dirty="0"/>
              <a:t>Head First</a:t>
            </a:r>
          </a:p>
          <a:p>
            <a:r>
              <a:rPr lang="en-US" dirty="0"/>
              <a:t>Attempt to push yourself OVER the strainer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D51A6CB-03DB-4A6B-86C9-9A12983D58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06399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1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Avoid if at all possible</a:t>
            </a:r>
          </a:p>
          <a:p>
            <a:r>
              <a:rPr lang="en-US" dirty="0"/>
              <a:t>High risk of hydraulics</a:t>
            </a:r>
          </a:p>
          <a:p>
            <a:r>
              <a:rPr lang="en-US" dirty="0"/>
              <a:t>Pull feet under buttocks to form a ball</a:t>
            </a:r>
          </a:p>
          <a:p>
            <a:r>
              <a:rPr lang="en-US" dirty="0"/>
              <a:t>Brace for impact</a:t>
            </a:r>
          </a:p>
          <a:p>
            <a:r>
              <a:rPr lang="en-US" dirty="0"/>
              <a:t>Attempt to “wash” or “swim” out from under the hydraulic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23680"/>
            <a:ext cx="403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787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“Talk”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Used to verbally coax victims to a safe area</a:t>
            </a:r>
          </a:p>
          <a:p>
            <a:r>
              <a:rPr lang="en-US" dirty="0"/>
              <a:t>Challenges: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Panic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Normal survival behaviors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Instinctive drowning responses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07431"/>
            <a:ext cx="4038600" cy="3449637"/>
          </a:xfrm>
        </p:spPr>
      </p:pic>
    </p:spTree>
    <p:extLst>
      <p:ext uri="{BB962C8B-B14F-4D97-AF65-F5344CB8AC3E}">
        <p14:creationId xmlns:p14="http://schemas.microsoft.com/office/powerpoint/2010/main" val="365896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Reach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Extending an object from the shore to a person in the water</a:t>
            </a:r>
          </a:p>
          <a:p>
            <a:r>
              <a:rPr lang="en-US" dirty="0"/>
              <a:t>Branch</a:t>
            </a:r>
          </a:p>
          <a:p>
            <a:r>
              <a:rPr lang="en-US" dirty="0"/>
              <a:t>Ladder</a:t>
            </a:r>
          </a:p>
          <a:p>
            <a:r>
              <a:rPr lang="en-US" dirty="0"/>
              <a:t>Webbing</a:t>
            </a:r>
          </a:p>
          <a:p>
            <a:r>
              <a:rPr lang="en-US" dirty="0"/>
              <a:t>Pike pole</a:t>
            </a:r>
          </a:p>
          <a:p>
            <a:r>
              <a:rPr lang="en-US" dirty="0"/>
              <a:t>Lightweight ladder</a:t>
            </a:r>
          </a:p>
          <a:p>
            <a:r>
              <a:rPr lang="en-US" dirty="0"/>
              <a:t>Inflated fire hose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0"/>
            <a:ext cx="4322232" cy="3241674"/>
          </a:xfrm>
        </p:spPr>
      </p:pic>
    </p:spTree>
    <p:extLst>
      <p:ext uri="{BB962C8B-B14F-4D97-AF65-F5344CB8AC3E}">
        <p14:creationId xmlns:p14="http://schemas.microsoft.com/office/powerpoint/2010/main" val="102667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Throw Rescues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Probably responsible for more shore based rescues than any other method</a:t>
            </a:r>
          </a:p>
          <a:p>
            <a:r>
              <a:rPr lang="en-US" dirty="0"/>
              <a:t>Low cost</a:t>
            </a:r>
          </a:p>
          <a:p>
            <a:r>
              <a:rPr lang="en-US" dirty="0"/>
              <a:t>Fairly simple to master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4114800" cy="2971800"/>
          </a:xfrm>
        </p:spPr>
      </p:pic>
    </p:spTree>
    <p:extLst>
      <p:ext uri="{BB962C8B-B14F-4D97-AF65-F5344CB8AC3E}">
        <p14:creationId xmlns:p14="http://schemas.microsoft.com/office/powerpoint/2010/main" val="106325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Watch for overhead obstructions</a:t>
            </a:r>
          </a:p>
          <a:p>
            <a:r>
              <a:rPr lang="en-US" dirty="0"/>
              <a:t>Have a knife</a:t>
            </a:r>
          </a:p>
          <a:p>
            <a:r>
              <a:rPr lang="en-US" dirty="0"/>
              <a:t>Do not tie yourself to the rope</a:t>
            </a:r>
          </a:p>
          <a:p>
            <a:r>
              <a:rPr lang="en-US" dirty="0"/>
              <a:t>Hang onto the rope when you throw it</a:t>
            </a:r>
          </a:p>
          <a:p>
            <a:r>
              <a:rPr lang="en-US" dirty="0"/>
              <a:t>Only one person throws at a time</a:t>
            </a:r>
          </a:p>
          <a:p>
            <a:r>
              <a:rPr lang="en-US" dirty="0"/>
              <a:t>Practice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31" y="1673225"/>
            <a:ext cx="3538537" cy="4718050"/>
          </a:xfrm>
        </p:spPr>
      </p:pic>
    </p:spTree>
    <p:extLst>
      <p:ext uri="{BB962C8B-B14F-4D97-AF65-F5344CB8AC3E}">
        <p14:creationId xmlns:p14="http://schemas.microsoft.com/office/powerpoint/2010/main" val="1629636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Basic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Establish contact with victim: Yell “ROPE”</a:t>
            </a:r>
          </a:p>
          <a:p>
            <a:r>
              <a:rPr lang="en-US" sz="2600" dirty="0"/>
              <a:t>“Lead” the victim: aim either slightly down current or slightly up current from victim</a:t>
            </a:r>
          </a:p>
          <a:p>
            <a:r>
              <a:rPr lang="en-US" sz="2600" dirty="0"/>
              <a:t>Throw OVER the victim if possible, with the rope landing across their shoulders or chest</a:t>
            </a:r>
          </a:p>
          <a:p>
            <a:r>
              <a:rPr lang="en-US" sz="2600" dirty="0"/>
              <a:t>Prepare to be shock loaded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4267200" cy="3200400"/>
          </a:xfrm>
        </p:spPr>
      </p:pic>
    </p:spTree>
    <p:extLst>
      <p:ext uri="{BB962C8B-B14F-4D97-AF65-F5344CB8AC3E}">
        <p14:creationId xmlns:p14="http://schemas.microsoft.com/office/powerpoint/2010/main" val="2184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Dangerous Than You 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Working around water is inherently hazardous work</a:t>
            </a:r>
          </a:p>
          <a:p>
            <a:r>
              <a:rPr lang="en-US" dirty="0"/>
              <a:t>Working around </a:t>
            </a:r>
            <a:r>
              <a:rPr lang="en-US" i="1" dirty="0"/>
              <a:t>moving </a:t>
            </a:r>
            <a:r>
              <a:rPr lang="en-US" dirty="0"/>
              <a:t>water is even worse</a:t>
            </a:r>
            <a:endParaRPr lang="en-US" i="1" dirty="0"/>
          </a:p>
          <a:p>
            <a:r>
              <a:rPr lang="en-US" dirty="0"/>
              <a:t>On a given day, workers have a 1:1112 chance of  accidental drowning</a:t>
            </a:r>
          </a:p>
          <a:p>
            <a:r>
              <a:rPr lang="en-US" dirty="0"/>
              <a:t>Greater odds to kill you than by firearms, fire, or electrical shock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33" y="2286000"/>
            <a:ext cx="4165600" cy="3352800"/>
          </a:xfrm>
        </p:spPr>
      </p:pic>
    </p:spTree>
    <p:extLst>
      <p:ext uri="{BB962C8B-B14F-4D97-AF65-F5344CB8AC3E}">
        <p14:creationId xmlns:p14="http://schemas.microsoft.com/office/powerpoint/2010/main" val="572845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Two Methods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Underhand Throw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Generally easiest and most accurate</a:t>
            </a:r>
          </a:p>
          <a:p>
            <a:r>
              <a:rPr lang="en-US" dirty="0"/>
              <a:t>Can be used to throw rope bags or coils</a:t>
            </a:r>
          </a:p>
          <a:p>
            <a:r>
              <a:rPr lang="en-US" dirty="0"/>
              <a:t>Can be complex if thrower is standing in water over knee deep</a:t>
            </a:r>
          </a:p>
          <a:p>
            <a:r>
              <a:rPr lang="en-US" dirty="0"/>
              <a:t>Tendency is to throw high and short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Overhand Throw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Good for short distance throws</a:t>
            </a:r>
          </a:p>
          <a:p>
            <a:r>
              <a:rPr lang="en-US" dirty="0"/>
              <a:t>Accuracy requires practice</a:t>
            </a:r>
          </a:p>
          <a:p>
            <a:r>
              <a:rPr lang="en-US" dirty="0"/>
              <a:t>Entanglement in overhead hazards more common</a:t>
            </a:r>
          </a:p>
          <a:p>
            <a:r>
              <a:rPr lang="en-US" dirty="0"/>
              <a:t>Tendency is to throw low and short</a:t>
            </a:r>
          </a:p>
        </p:txBody>
      </p:sp>
    </p:spTree>
    <p:extLst>
      <p:ext uri="{BB962C8B-B14F-4D97-AF65-F5344CB8AC3E}">
        <p14:creationId xmlns:p14="http://schemas.microsoft.com/office/powerpoint/2010/main" val="1167306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Catching a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Face down-current</a:t>
            </a:r>
          </a:p>
          <a:p>
            <a:r>
              <a:rPr lang="en-US" dirty="0"/>
              <a:t>Angle body about 45 degrees to the current</a:t>
            </a:r>
          </a:p>
          <a:p>
            <a:r>
              <a:rPr lang="en-US" dirty="0"/>
              <a:t>Grab the rope, not the bag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DO NOT  </a:t>
            </a:r>
            <a:r>
              <a:rPr lang="en-US" b="1" dirty="0"/>
              <a:t>WRAP OR TIE THE ROPE  AROUND YOURSELF OR ANY PART OF YOUR BODY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3699337" cy="3505200"/>
          </a:xfrm>
        </p:spPr>
      </p:pic>
    </p:spTree>
    <p:extLst>
      <p:ext uri="{BB962C8B-B14F-4D97-AF65-F5344CB8AC3E}">
        <p14:creationId xmlns:p14="http://schemas.microsoft.com/office/powerpoint/2010/main" val="1237519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Catching a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Swim towards the rope</a:t>
            </a:r>
          </a:p>
          <a:p>
            <a:r>
              <a:rPr lang="en-US" dirty="0"/>
              <a:t>Keep your feet up</a:t>
            </a:r>
          </a:p>
          <a:p>
            <a:r>
              <a:rPr lang="en-US" dirty="0"/>
              <a:t>Pull rope to your chest</a:t>
            </a:r>
          </a:p>
          <a:p>
            <a:r>
              <a:rPr lang="en-US" dirty="0"/>
              <a:t>Roll onto your back</a:t>
            </a:r>
          </a:p>
          <a:p>
            <a:r>
              <a:rPr lang="en-US" dirty="0"/>
              <a:t>Place rope over shoulder opposite the bank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 descr="Water Rescue Training - Metro Parks - Central Ohio Park System">
            <a:extLst>
              <a:ext uri="{FF2B5EF4-FFF2-40B4-BE49-F238E27FC236}">
                <a16:creationId xmlns:a16="http://schemas.microsoft.com/office/drawing/2014/main" id="{B941C73C-CD21-417D-A60A-F49A31AB1F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33" y="2667000"/>
            <a:ext cx="377877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78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Second Throws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Quickly retrieve line</a:t>
            </a:r>
          </a:p>
          <a:p>
            <a:r>
              <a:rPr lang="en-US" dirty="0"/>
              <a:t>Coil in Butterfly loops OR loops of gradually increasing size</a:t>
            </a:r>
          </a:p>
          <a:p>
            <a:r>
              <a:rPr lang="en-US" dirty="0"/>
              <a:t>Separate coil in half</a:t>
            </a:r>
          </a:p>
          <a:p>
            <a:r>
              <a:rPr lang="en-US" dirty="0"/>
              <a:t>Re-throw</a:t>
            </a:r>
          </a:p>
          <a:p>
            <a:r>
              <a:rPr lang="en-US" dirty="0"/>
              <a:t>Maintain control of “standing” end of rope at all times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09800"/>
            <a:ext cx="4267200" cy="3336925"/>
          </a:xfrm>
        </p:spPr>
      </p:pic>
    </p:spTree>
    <p:extLst>
      <p:ext uri="{BB962C8B-B14F-4D97-AF65-F5344CB8AC3E}">
        <p14:creationId xmlns:p14="http://schemas.microsoft.com/office/powerpoint/2010/main" val="7213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Keep your center of gravity low</a:t>
            </a:r>
          </a:p>
          <a:p>
            <a:r>
              <a:rPr lang="en-US" dirty="0"/>
              <a:t>DO NOT wrap the rope around your hand</a:t>
            </a:r>
          </a:p>
          <a:p>
            <a:r>
              <a:rPr lang="en-US" dirty="0"/>
              <a:t>Use your body, another person or a stationary object to increase friction</a:t>
            </a:r>
          </a:p>
          <a:p>
            <a:r>
              <a:rPr lang="en-US" dirty="0"/>
              <a:t>Consider sitting hip belay</a:t>
            </a:r>
          </a:p>
          <a:p>
            <a:r>
              <a:rPr lang="en-US" sz="800" dirty="0"/>
              <a:t>Image credit Robert Kauffman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40773C-222A-4383-9642-0C1EB2919E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2057400"/>
            <a:ext cx="4038600" cy="3321658"/>
          </a:xfrm>
        </p:spPr>
      </p:pic>
    </p:spTree>
    <p:extLst>
      <p:ext uri="{BB962C8B-B14F-4D97-AF65-F5344CB8AC3E}">
        <p14:creationId xmlns:p14="http://schemas.microsoft.com/office/powerpoint/2010/main" val="3532710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Vector Pulls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Used to pull victim to bank quickly or when current is holding the victim away from the bank</a:t>
            </a:r>
          </a:p>
          <a:p>
            <a:r>
              <a:rPr lang="en-US" dirty="0"/>
              <a:t>Attach a second line or webbing sling to deployed rope</a:t>
            </a:r>
          </a:p>
          <a:p>
            <a:r>
              <a:rPr lang="en-US" dirty="0"/>
              <a:t>Walk downstream and pull the victim towards the bank</a:t>
            </a:r>
          </a:p>
          <a:p>
            <a:r>
              <a:rPr lang="en-US" dirty="0"/>
              <a:t>The “</a:t>
            </a:r>
            <a:r>
              <a:rPr lang="en-US" dirty="0" err="1"/>
              <a:t>Crossreach</a:t>
            </a:r>
            <a:r>
              <a:rPr lang="en-US" dirty="0"/>
              <a:t>” device or Wild Water Snag Plate can also be used with this technique</a:t>
            </a:r>
          </a:p>
          <a:p>
            <a:r>
              <a:rPr lang="en-US" sz="800" dirty="0"/>
              <a:t>image Credit Robert Kauffman</a:t>
            </a:r>
            <a:endParaRPr lang="en-US" sz="9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08F0EE-9451-4C75-BCEC-15FF669FEA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1371600"/>
            <a:ext cx="3452037" cy="4638675"/>
          </a:xfrm>
        </p:spPr>
      </p:pic>
    </p:spTree>
    <p:extLst>
      <p:ext uri="{BB962C8B-B14F-4D97-AF65-F5344CB8AC3E}">
        <p14:creationId xmlns:p14="http://schemas.microsoft.com/office/powerpoint/2010/main" val="1025980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Closing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hope we NEVER have to use what we just discussed</a:t>
            </a:r>
          </a:p>
          <a:p>
            <a:r>
              <a:rPr lang="en-US" dirty="0"/>
              <a:t>We cant rely on luck</a:t>
            </a:r>
          </a:p>
          <a:p>
            <a:r>
              <a:rPr lang="en-US" dirty="0"/>
              <a:t>We must have a plan to help ourselves and our coworkers</a:t>
            </a:r>
          </a:p>
          <a:p>
            <a:r>
              <a:rPr lang="en-US" dirty="0"/>
              <a:t>We have to practice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777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803899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Questions??</a:t>
            </a:r>
          </a:p>
        </p:txBody>
      </p:sp>
      <p:pic>
        <p:nvPicPr>
          <p:cNvPr id="8194" name="Picture 2" descr="C:\Users\widol\AppData\Local\Microsoft\Windows\Temporary Internet Files\Content.IE5\Y7B5BP4W\MC900442072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96" y="2590800"/>
            <a:ext cx="394975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5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20A9-73C7-4AE7-9AFD-D59C6BF0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Force of Water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2F6D78-2940-47D3-A038-66C255A28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70509"/>
            <a:ext cx="8229600" cy="3736181"/>
          </a:xfrm>
        </p:spPr>
      </p:pic>
    </p:spTree>
    <p:extLst>
      <p:ext uri="{BB962C8B-B14F-4D97-AF65-F5344CB8AC3E}">
        <p14:creationId xmlns:p14="http://schemas.microsoft.com/office/powerpoint/2010/main" val="278046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Working Around Moving Water:</a:t>
            </a:r>
            <a:br>
              <a:rPr lang="en-US" dirty="0"/>
            </a:br>
            <a:r>
              <a:rPr lang="en-US" dirty="0"/>
              <a:t>Rules to Live By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Know your limitations!!!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NO FIRE HELMETS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ALWAYS</a:t>
            </a:r>
            <a:r>
              <a:rPr lang="en-US" dirty="0"/>
              <a:t> wear a PFD when within 10’ of moving water</a:t>
            </a:r>
          </a:p>
          <a:p>
            <a:r>
              <a:rPr lang="en-US" dirty="0"/>
              <a:t>Have the right tools for the job</a:t>
            </a:r>
          </a:p>
          <a:p>
            <a:r>
              <a:rPr lang="en-US" dirty="0"/>
              <a:t>Be proactive: anticipate potential problems</a:t>
            </a:r>
          </a:p>
          <a:p>
            <a:r>
              <a:rPr lang="en-US" dirty="0"/>
              <a:t>Self first, then coworkers, then others</a:t>
            </a:r>
          </a:p>
          <a:p>
            <a:r>
              <a:rPr lang="en-US" dirty="0"/>
              <a:t>Keep things simple</a:t>
            </a:r>
          </a:p>
          <a:p>
            <a:r>
              <a:rPr lang="en-US" dirty="0"/>
              <a:t>Have a Plan B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NEVER</a:t>
            </a:r>
            <a:r>
              <a:rPr lang="en-US" dirty="0"/>
              <a:t> put your feet down</a:t>
            </a:r>
          </a:p>
          <a:p>
            <a:r>
              <a:rPr lang="en-US" dirty="0"/>
              <a:t>Never tie a rope to a would be rescuer</a:t>
            </a:r>
          </a:p>
          <a:p>
            <a:r>
              <a:rPr lang="en-US" dirty="0"/>
              <a:t>Have backup downstream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 this a rescue or a recovery?</a:t>
            </a:r>
          </a:p>
          <a:p>
            <a:r>
              <a:rPr lang="en-US" dirty="0"/>
              <a:t>Where/who do I call for help?</a:t>
            </a:r>
          </a:p>
          <a:p>
            <a:r>
              <a:rPr lang="en-US" dirty="0"/>
              <a:t>Determine time/location victim was last seen</a:t>
            </a:r>
          </a:p>
          <a:p>
            <a:r>
              <a:rPr lang="en-US" dirty="0"/>
              <a:t>Obtain witness statements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DON’T GET YOURSELF KILLED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4419600" cy="3657600"/>
          </a:xfrm>
        </p:spPr>
      </p:pic>
    </p:spTree>
    <p:extLst>
      <p:ext uri="{BB962C8B-B14F-4D97-AF65-F5344CB8AC3E}">
        <p14:creationId xmlns:p14="http://schemas.microsoft.com/office/powerpoint/2010/main" val="348808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We Are Doing Today…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DOES NOT </a:t>
            </a:r>
            <a:r>
              <a:rPr lang="en-US" dirty="0"/>
              <a:t>make you a swift water rescuer!!!!</a:t>
            </a:r>
          </a:p>
          <a:p>
            <a:endParaRPr lang="en-US" dirty="0"/>
          </a:p>
          <a:p>
            <a:r>
              <a:rPr lang="en-US" dirty="0"/>
              <a:t>We are addressing self rescue and low risk techniques only:</a:t>
            </a:r>
          </a:p>
          <a:p>
            <a:pPr marL="0" indent="0">
              <a:buNone/>
            </a:pPr>
            <a:r>
              <a:rPr lang="en-US" dirty="0"/>
              <a:t> (“reach” and “throw”)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57400"/>
            <a:ext cx="2819400" cy="3453575"/>
          </a:xfrm>
        </p:spPr>
      </p:pic>
    </p:spTree>
    <p:extLst>
      <p:ext uri="{BB962C8B-B14F-4D97-AF65-F5344CB8AC3E}">
        <p14:creationId xmlns:p14="http://schemas.microsoft.com/office/powerpoint/2010/main" val="189209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Water Rescue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4000" b="1" dirty="0"/>
              <a:t>Self Rescue</a:t>
            </a:r>
          </a:p>
          <a:p>
            <a:r>
              <a:rPr lang="en-US" sz="4000" b="1" dirty="0"/>
              <a:t>“Talk” Rescue</a:t>
            </a:r>
          </a:p>
          <a:p>
            <a:r>
              <a:rPr lang="en-US" sz="4000" b="1" dirty="0"/>
              <a:t>Reach</a:t>
            </a:r>
          </a:p>
          <a:p>
            <a:r>
              <a:rPr lang="en-US" sz="4000" b="1" dirty="0"/>
              <a:t>Throw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3689350" cy="3689350"/>
          </a:xfrm>
        </p:spPr>
      </p:pic>
    </p:spTree>
    <p:extLst>
      <p:ext uri="{BB962C8B-B14F-4D97-AF65-F5344CB8AC3E}">
        <p14:creationId xmlns:p14="http://schemas.microsoft.com/office/powerpoint/2010/main" val="362696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Option 1: Self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you are working around moving water, you should be trained in self rescue techniques</a:t>
            </a:r>
          </a:p>
          <a:p>
            <a:r>
              <a:rPr lang="en-US" dirty="0"/>
              <a:t>You must be dressed for the dance</a:t>
            </a:r>
          </a:p>
          <a:p>
            <a:r>
              <a:rPr lang="en-US" dirty="0"/>
              <a:t>Prevention is better than reaction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0"/>
            <a:ext cx="4191000" cy="3048000"/>
          </a:xfrm>
        </p:spPr>
      </p:pic>
    </p:spTree>
    <p:extLst>
      <p:ext uri="{BB962C8B-B14F-4D97-AF65-F5344CB8AC3E}">
        <p14:creationId xmlns:p14="http://schemas.microsoft.com/office/powerpoint/2010/main" val="247895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Remember the Ten Foot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persons working within ten feet of the water </a:t>
            </a:r>
            <a:r>
              <a:rPr lang="en-US" b="1" i="1" dirty="0"/>
              <a:t>must</a:t>
            </a:r>
            <a:r>
              <a:rPr lang="en-US" dirty="0"/>
              <a:t> wear a PFD</a:t>
            </a:r>
          </a:p>
          <a:p>
            <a:endParaRPr lang="en-US" dirty="0"/>
          </a:p>
          <a:p>
            <a:r>
              <a:rPr lang="en-US" dirty="0"/>
              <a:t>Anyone whose location (</a:t>
            </a:r>
            <a:r>
              <a:rPr lang="en-US" dirty="0" err="1"/>
              <a:t>ie</a:t>
            </a:r>
            <a:r>
              <a:rPr lang="en-US" dirty="0"/>
              <a:t>: top of a steep bank) puts them at risk of going into the water </a:t>
            </a:r>
            <a:r>
              <a:rPr lang="en-US" b="1" i="1" dirty="0"/>
              <a:t>must</a:t>
            </a:r>
            <a:r>
              <a:rPr lang="en-US" dirty="0"/>
              <a:t> wear a PFD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1872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1343</Words>
  <Application>Microsoft Office PowerPoint</Application>
  <PresentationFormat>On-screen Show (4:3)</PresentationFormat>
  <Paragraphs>203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Clarity</vt:lpstr>
      <vt:lpstr>Water Emergencies</vt:lpstr>
      <vt:lpstr>More Dangerous Than You Think</vt:lpstr>
      <vt:lpstr>The Force of Water</vt:lpstr>
      <vt:lpstr>Working Around Moving Water: Rules to Live By </vt:lpstr>
      <vt:lpstr>First Steps</vt:lpstr>
      <vt:lpstr>What We Are Doing Today…</vt:lpstr>
      <vt:lpstr>Our Water Rescue Options</vt:lpstr>
      <vt:lpstr>Option 1: Self Rescue</vt:lpstr>
      <vt:lpstr>Remember the Ten Foot Rule</vt:lpstr>
      <vt:lpstr>Our Immediate Objective</vt:lpstr>
      <vt:lpstr>Get On Your Back!</vt:lpstr>
      <vt:lpstr>Strainers</vt:lpstr>
      <vt:lpstr>Strainers</vt:lpstr>
      <vt:lpstr>Drops</vt:lpstr>
      <vt:lpstr>“Talk” Rescue</vt:lpstr>
      <vt:lpstr>Reach Rescue</vt:lpstr>
      <vt:lpstr>Throw Rescues</vt:lpstr>
      <vt:lpstr>Considerations</vt:lpstr>
      <vt:lpstr>The Basic Procedure</vt:lpstr>
      <vt:lpstr>Two Methods</vt:lpstr>
      <vt:lpstr>Catching a Line</vt:lpstr>
      <vt:lpstr>Catching a Line</vt:lpstr>
      <vt:lpstr>Second Throws</vt:lpstr>
      <vt:lpstr>Belays</vt:lpstr>
      <vt:lpstr>Vector Pulls</vt:lpstr>
      <vt:lpstr>Closing Comments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Emergencies</dc:title>
  <dc:creator>Idol, Walter D</dc:creator>
  <cp:lastModifiedBy>Tim Hilbert</cp:lastModifiedBy>
  <cp:revision>3</cp:revision>
  <dcterms:created xsi:type="dcterms:W3CDTF">2020-07-14T11:35:37Z</dcterms:created>
  <dcterms:modified xsi:type="dcterms:W3CDTF">2022-08-16T12:33:39Z</dcterms:modified>
</cp:coreProperties>
</file>